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7"/>
            <a:ext cx="7743852" cy="642941"/>
          </a:xfrm>
        </p:spPr>
        <p:txBody>
          <a:bodyPr/>
          <a:lstStyle/>
          <a:p>
            <a:r>
              <a:rPr lang="ru-RU" dirty="0" err="1" smtClean="0"/>
              <a:t>Исламбек</a:t>
            </a:r>
            <a:r>
              <a:rPr lang="ru-RU" dirty="0" smtClean="0"/>
              <a:t> </a:t>
            </a:r>
            <a:r>
              <a:rPr lang="ru-RU" dirty="0" err="1" smtClean="0"/>
              <a:t>Айдана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ЭМ-02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k-KZ" dirty="0" smtClean="0"/>
              <a:t>Өндірістік тәжірбие! </a:t>
            </a:r>
            <a:r>
              <a:rPr lang="ru-RU" dirty="0" smtClean="0"/>
              <a:t>      .</a:t>
            </a:r>
          </a:p>
          <a:p>
            <a:r>
              <a:rPr lang="kk-KZ" dirty="0" smtClean="0"/>
              <a:t>30-қаңтар 11-наурыз аралығы.</a:t>
            </a:r>
          </a:p>
        </p:txBody>
      </p:sp>
      <p:pic>
        <p:nvPicPr>
          <p:cNvPr id="4" name="Рисунок 3" descr="VohFNsSGef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4500562" cy="478634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T53rZX_n2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29090" cy="6143620"/>
          </a:xfrm>
          <a:prstGeom prst="rect">
            <a:avLst/>
          </a:prstGeom>
        </p:spPr>
      </p:pic>
      <p:pic>
        <p:nvPicPr>
          <p:cNvPr id="3" name="Рисунок 2" descr="f9kXWp61v5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8" y="0"/>
            <a:ext cx="4143404" cy="592933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5xOylqtMk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Dddn2Rssd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clom88pAX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57166"/>
            <a:ext cx="8643998" cy="6215106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Cxk466NPJ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8072494" cy="6215106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8wyRjRubcQ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a8uE9Zg5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0778"/>
            <a:ext cx="9144000" cy="513644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f0RzrNTVT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29124" cy="6215082"/>
          </a:xfrm>
          <a:prstGeom prst="rect">
            <a:avLst/>
          </a:prstGeom>
        </p:spPr>
      </p:pic>
      <p:pic>
        <p:nvPicPr>
          <p:cNvPr id="3" name="Рисунок 2" descr="TT53rZX_n2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214810" cy="6215082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T9bqPVRlB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3429024" cy="4846638"/>
          </a:xfrm>
        </p:spPr>
      </p:pic>
      <p:pic>
        <p:nvPicPr>
          <p:cNvPr id="5" name="Рисунок 4" descr="f-O0RRXZxe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2285992"/>
            <a:ext cx="3429024" cy="414340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q0ra6yg4M1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8wyRjRubc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6p08M7OSG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57686" cy="5572140"/>
          </a:xfrm>
          <a:prstGeom prst="rect">
            <a:avLst/>
          </a:prstGeom>
        </p:spPr>
      </p:pic>
      <p:pic>
        <p:nvPicPr>
          <p:cNvPr id="3" name="Рисунок 2" descr="x5ym6wxe7r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357298"/>
            <a:ext cx="4495275" cy="5500702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BmdCg_kHF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RxBhRLJc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0"/>
            <a:ext cx="5429270" cy="6500834"/>
          </a:xfrm>
          <a:prstGeom prst="rect">
            <a:avLst/>
          </a:prstGeom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Y0c7b2b8f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30</TotalTime>
  <Words>10</Words>
  <PresentationFormat>Экран (4:3)</PresentationFormat>
  <Paragraphs>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Изящная</vt:lpstr>
      <vt:lpstr>Исламбек Айдана ЭМ-02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Исламбек Айдана ЭМ-02</dc:title>
  <dc:creator>Мой Документы</dc:creator>
  <cp:lastModifiedBy>Мой Документы</cp:lastModifiedBy>
  <cp:revision>8</cp:revision>
  <dcterms:created xsi:type="dcterms:W3CDTF">2017-03-14T10:32:12Z</dcterms:created>
  <dcterms:modified xsi:type="dcterms:W3CDTF">2017-03-14T11:13:03Z</dcterms:modified>
</cp:coreProperties>
</file>