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76C1D-4D39-437E-AFE8-5FFE505E3DE7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FA3D4-2952-4C17-97ED-4946C45F8E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0221_1416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439201">
            <a:off x="932041" y="1529362"/>
            <a:ext cx="4071934" cy="30539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928794" y="500042"/>
            <a:ext cx="8229400" cy="550072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i="1" dirty="0" smtClean="0">
                <a:solidFill>
                  <a:srgbClr val="FF0000"/>
                </a:solidFill>
              </a:rPr>
              <a:t>ЭМ-02 студент</a:t>
            </a:r>
            <a:r>
              <a:rPr lang="kk-KZ" sz="3200" i="1" dirty="0" smtClean="0">
                <a:solidFill>
                  <a:srgbClr val="FF0000"/>
                </a:solidFill>
              </a:rPr>
              <a:t>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Аймахан</a:t>
            </a:r>
            <a:r>
              <a:rPr kumimoji="0" lang="kk-KZ" sz="3200" b="0" i="1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Дастан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kk-KZ" sz="3200" baseline="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kk-KZ" sz="3200" baseline="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kk-KZ" sz="3200" baseline="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k-KZ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kk-KZ" sz="32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32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КЮЭС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0314_1850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3714752"/>
            <a:ext cx="5207036" cy="29289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IMG_2017-03-16_21-08-4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85728"/>
            <a:ext cx="3429024" cy="3429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Screenshot_2017-03-16-11-00-24-1.png"/>
          <p:cNvPicPr>
            <a:picLocks noGrp="1" noChangeAspect="1"/>
          </p:cNvPicPr>
          <p:nvPr>
            <p:ph idx="1"/>
          </p:nvPr>
        </p:nvPicPr>
        <p:blipFill>
          <a:blip r:embed="rId3"/>
          <a:srcRect t="5863"/>
          <a:stretch>
            <a:fillRect/>
          </a:stretch>
        </p:blipFill>
        <p:spPr>
          <a:xfrm>
            <a:off x="2143108" y="3489802"/>
            <a:ext cx="4714908" cy="32253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Screenshot_2017-03-16-11-00-57-1.png"/>
          <p:cNvPicPr>
            <a:picLocks noChangeAspect="1"/>
          </p:cNvPicPr>
          <p:nvPr/>
        </p:nvPicPr>
        <p:blipFill>
          <a:blip r:embed="rId4"/>
          <a:srcRect t="4505" b="3152"/>
          <a:stretch>
            <a:fillRect/>
          </a:stretch>
        </p:blipFill>
        <p:spPr>
          <a:xfrm>
            <a:off x="4286248" y="285728"/>
            <a:ext cx="4500594" cy="288321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Screenshot_2017-03-16-11-01-15-1.png"/>
          <p:cNvPicPr>
            <a:picLocks noChangeAspect="1"/>
          </p:cNvPicPr>
          <p:nvPr/>
        </p:nvPicPr>
        <p:blipFill>
          <a:blip r:embed="rId5"/>
          <a:srcRect b="2965"/>
          <a:stretch>
            <a:fillRect/>
          </a:stretch>
        </p:blipFill>
        <p:spPr>
          <a:xfrm>
            <a:off x="214282" y="285728"/>
            <a:ext cx="3857652" cy="28932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0170208_1501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250065" y="1321579"/>
            <a:ext cx="5429288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Рисунок 5" descr="20170209_1523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183993" y="2959883"/>
            <a:ext cx="4248119" cy="3186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Screenshot_2017-03-16-11-03-46-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42852"/>
            <a:ext cx="2590429" cy="211451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48" y="2928934"/>
            <a:ext cx="4959418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jsIcPyY9Z0w.jpg"/>
          <p:cNvPicPr>
            <a:picLocks noChangeAspect="1"/>
          </p:cNvPicPr>
          <p:nvPr/>
        </p:nvPicPr>
        <p:blipFill>
          <a:blip r:embed="rId4" cstate="print"/>
          <a:srcRect t="12481" b="12636"/>
          <a:stretch>
            <a:fillRect/>
          </a:stretch>
        </p:blipFill>
        <p:spPr>
          <a:xfrm>
            <a:off x="5214388" y="2928934"/>
            <a:ext cx="3792094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uz3S6zqMTTk-1.jpg"/>
          <p:cNvPicPr>
            <a:picLocks noChangeAspect="1"/>
          </p:cNvPicPr>
          <p:nvPr/>
        </p:nvPicPr>
        <p:blipFill>
          <a:blip r:embed="rId5"/>
          <a:srcRect t="6227" b="19052"/>
          <a:stretch>
            <a:fillRect/>
          </a:stretch>
        </p:blipFill>
        <p:spPr>
          <a:xfrm>
            <a:off x="1571604" y="142852"/>
            <a:ext cx="6105509" cy="25717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0310_1553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875618" y="1839529"/>
            <a:ext cx="5143504" cy="289322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GfMbeIoAZw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786" y="3786190"/>
            <a:ext cx="4953034" cy="27860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GLbFgeapA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428604"/>
            <a:ext cx="4286280" cy="32147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-20170315-WA004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52"/>
            <a:ext cx="5334038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20170216_1604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500562" y="2143116"/>
            <a:ext cx="4572033" cy="34290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20170223_15102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41349" y="3587751"/>
            <a:ext cx="3556025" cy="26670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0214_1515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331238" y="1312044"/>
            <a:ext cx="4781499" cy="35861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NJMx7_cXGXQ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2423962"/>
            <a:ext cx="2378779" cy="42197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Screenshot_2017-02-14-16-30-54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959" y="285728"/>
            <a:ext cx="2640091" cy="3586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70209_1103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4195845" y="357166"/>
            <a:ext cx="4019493" cy="30146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20170209_1523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 flipH="1">
            <a:off x="-416754" y="1345392"/>
            <a:ext cx="5048288" cy="3786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Screenshot_2017-03-13-18-45-13.png"/>
          <p:cNvPicPr>
            <a:picLocks noChangeAspect="1"/>
          </p:cNvPicPr>
          <p:nvPr/>
        </p:nvPicPr>
        <p:blipFill>
          <a:blip r:embed="rId5"/>
          <a:srcRect t="21327" b="24169"/>
          <a:stretch>
            <a:fillRect/>
          </a:stretch>
        </p:blipFill>
        <p:spPr>
          <a:xfrm flipH="1">
            <a:off x="5286380" y="3357562"/>
            <a:ext cx="3266036" cy="31671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20170210_1456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685550" y="606305"/>
            <a:ext cx="3707620" cy="27807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14290"/>
            <a:ext cx="4572032" cy="30702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20170208_1515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917020" y="3512344"/>
            <a:ext cx="352427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pull dir="r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6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 Print - 1</dc:creator>
  <cp:lastModifiedBy>Master Print - 1</cp:lastModifiedBy>
  <cp:revision>4</cp:revision>
  <dcterms:created xsi:type="dcterms:W3CDTF">2017-03-28T07:25:44Z</dcterms:created>
  <dcterms:modified xsi:type="dcterms:W3CDTF">2017-03-28T07:53:38Z</dcterms:modified>
</cp:coreProperties>
</file>