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14.03.2017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42852"/>
            <a:ext cx="5214974" cy="1857388"/>
          </a:xfrm>
        </p:spPr>
        <p:txBody>
          <a:bodyPr>
            <a:normAutofit/>
          </a:bodyPr>
          <a:lstStyle/>
          <a:p>
            <a:r>
              <a:rPr lang="kk-KZ" dirty="0" smtClean="0"/>
              <a:t>Әлия сәулебекова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071546"/>
            <a:ext cx="5357850" cy="1414466"/>
          </a:xfrm>
        </p:spPr>
        <p:txBody>
          <a:bodyPr/>
          <a:lstStyle/>
          <a:p>
            <a:r>
              <a:rPr lang="kk-KZ" dirty="0" smtClean="0"/>
              <a:t>ЭМ-02 тобының студенті </a:t>
            </a:r>
          </a:p>
          <a:p>
            <a:r>
              <a:rPr lang="kk-KZ" dirty="0" smtClean="0"/>
              <a:t>КЮЭС</a:t>
            </a:r>
            <a:endParaRPr lang="ru-RU" dirty="0"/>
          </a:p>
        </p:txBody>
      </p:sp>
      <p:pic>
        <p:nvPicPr>
          <p:cNvPr id="4" name="Рисунок 3" descr="CeTyqPrmtIU.jpg"/>
          <p:cNvPicPr>
            <a:picLocks noChangeAspect="1"/>
          </p:cNvPicPr>
          <p:nvPr/>
        </p:nvPicPr>
        <p:blipFill>
          <a:blip r:embed="rId2"/>
          <a:srcRect l="14943" r="8045"/>
          <a:stretch>
            <a:fillRect/>
          </a:stretch>
        </p:blipFill>
        <p:spPr>
          <a:xfrm>
            <a:off x="3857620" y="928670"/>
            <a:ext cx="4786346" cy="5500678"/>
          </a:xfrm>
          <a:prstGeom prst="ellipse">
            <a:avLst/>
          </a:prstGeom>
          <a:ln w="88900" cap="sq">
            <a:solidFill>
              <a:schemeClr val="tx1">
                <a:lumMod val="95000"/>
              </a:schemeClr>
            </a:solidFill>
            <a:miter lim="800000"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EFCx7at0z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0778"/>
            <a:ext cx="9144000" cy="5136444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ZewTfy4bE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643438" cy="6072206"/>
          </a:xfrm>
          <a:prstGeom prst="rect">
            <a:avLst/>
          </a:prstGeom>
        </p:spPr>
      </p:pic>
      <p:pic>
        <p:nvPicPr>
          <p:cNvPr id="3" name="Рисунок 2" descr="BmFlXtimV5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0"/>
            <a:ext cx="4714876" cy="6858000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a8uE9Zg5c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4356"/>
            <a:ext cx="9144000" cy="5929354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SPGjbkXJ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oPtxiEv5T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IpwVfREnf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60778"/>
            <a:ext cx="9144000" cy="5136444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JThJsmiDyQ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x5ym6wxe7r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0"/>
            <a:ext cx="5569504" cy="68580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S_Yg7Bp9e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14</TotalTime>
  <Words>6</Words>
  <PresentationFormat>Экран (4:3)</PresentationFormat>
  <Paragraphs>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Метро</vt:lpstr>
      <vt:lpstr>Әлия сәулебекова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Әлия сәулебекова</dc:title>
  <dc:creator>Мой Документы</dc:creator>
  <cp:lastModifiedBy>Мой Документы</cp:lastModifiedBy>
  <cp:revision>4</cp:revision>
  <dcterms:created xsi:type="dcterms:W3CDTF">2017-03-14T11:08:41Z</dcterms:created>
  <dcterms:modified xsi:type="dcterms:W3CDTF">2017-03-14T11:39:38Z</dcterms:modified>
</cp:coreProperties>
</file>