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</p:sldIdLst>
  <p:sldSz cx="9144000" cy="6858000" type="screen4x3"/>
  <p:notesSz cx="6888163" cy="100203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4454" autoAdjust="0"/>
    <p:restoredTop sz="97670" autoAdjust="0"/>
  </p:normalViewPr>
  <p:slideViewPr>
    <p:cSldViewPr>
      <p:cViewPr>
        <p:scale>
          <a:sx n="50" d="100"/>
          <a:sy n="50" d="100"/>
        </p:scale>
        <p:origin x="-1998" y="-55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DFCD0-4C0E-4849-BE0A-2A81FF12F6EF}" type="datetimeFigureOut">
              <a:rPr lang="ru-RU" smtClean="0"/>
              <a:pPr/>
              <a:t>17.03.2017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82B85-89AD-4292-8CE3-2C008561F41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DFCD0-4C0E-4849-BE0A-2A81FF12F6EF}" type="datetimeFigureOut">
              <a:rPr lang="ru-RU" smtClean="0"/>
              <a:pPr/>
              <a:t>17.03.2017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82B85-89AD-4292-8CE3-2C008561F41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DFCD0-4C0E-4849-BE0A-2A81FF12F6EF}" type="datetimeFigureOut">
              <a:rPr lang="ru-RU" smtClean="0"/>
              <a:pPr/>
              <a:t>17.03.2017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82B85-89AD-4292-8CE3-2C008561F41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DFCD0-4C0E-4849-BE0A-2A81FF12F6EF}" type="datetimeFigureOut">
              <a:rPr lang="ru-RU" smtClean="0"/>
              <a:pPr/>
              <a:t>17.03.2017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82B85-89AD-4292-8CE3-2C008561F41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DFCD0-4C0E-4849-BE0A-2A81FF12F6EF}" type="datetimeFigureOut">
              <a:rPr lang="ru-RU" smtClean="0"/>
              <a:pPr/>
              <a:t>17.03.2017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82B85-89AD-4292-8CE3-2C008561F41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DFCD0-4C0E-4849-BE0A-2A81FF12F6EF}" type="datetimeFigureOut">
              <a:rPr lang="ru-RU" smtClean="0"/>
              <a:pPr/>
              <a:t>17.03.2017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82B85-89AD-4292-8CE3-2C008561F41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DFCD0-4C0E-4849-BE0A-2A81FF12F6EF}" type="datetimeFigureOut">
              <a:rPr lang="ru-RU" smtClean="0"/>
              <a:pPr/>
              <a:t>17.03.2017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82B85-89AD-4292-8CE3-2C008561F41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DFCD0-4C0E-4849-BE0A-2A81FF12F6EF}" type="datetimeFigureOut">
              <a:rPr lang="ru-RU" smtClean="0"/>
              <a:pPr/>
              <a:t>17.03.2017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82B85-89AD-4292-8CE3-2C008561F41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DFCD0-4C0E-4849-BE0A-2A81FF12F6EF}" type="datetimeFigureOut">
              <a:rPr lang="ru-RU" smtClean="0"/>
              <a:pPr/>
              <a:t>17.03.2017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82B85-89AD-4292-8CE3-2C008561F41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DFCD0-4C0E-4849-BE0A-2A81FF12F6EF}" type="datetimeFigureOut">
              <a:rPr lang="ru-RU" smtClean="0"/>
              <a:pPr/>
              <a:t>17.03.2017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82B85-89AD-4292-8CE3-2C008561F41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DFCD0-4C0E-4849-BE0A-2A81FF12F6EF}" type="datetimeFigureOut">
              <a:rPr lang="ru-RU" smtClean="0"/>
              <a:pPr/>
              <a:t>17.03.2017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82B85-89AD-4292-8CE3-2C008561F41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3DFCD0-4C0E-4849-BE0A-2A81FF12F6EF}" type="datetimeFigureOut">
              <a:rPr lang="ru-RU" smtClean="0"/>
              <a:pPr/>
              <a:t>17.03.2017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C82B85-89AD-4292-8CE3-2C008561F41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2.jpeg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6.jpeg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0.jpeg"/><Relationship Id="rId5" Type="http://schemas.openxmlformats.org/officeDocument/2006/relationships/image" Target="../media/image39.jpeg"/><Relationship Id="rId4" Type="http://schemas.openxmlformats.org/officeDocument/2006/relationships/image" Target="../media/image38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3.jpeg"/><Relationship Id="rId4" Type="http://schemas.openxmlformats.org/officeDocument/2006/relationships/image" Target="../media/image42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5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8.jpeg"/><Relationship Id="rId4" Type="http://schemas.openxmlformats.org/officeDocument/2006/relationships/image" Target="../media/image47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2.jpeg"/><Relationship Id="rId4" Type="http://schemas.openxmlformats.org/officeDocument/2006/relationships/image" Target="../media/image51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Мой Документы\Downloads\www.GetBg.net_Backgrounds_Just_a_light_blue_background_095356_.jpg"/>
          <p:cNvPicPr>
            <a:picLocks noChangeAspect="1" noChangeArrowheads="1"/>
          </p:cNvPicPr>
          <p:nvPr/>
        </p:nvPicPr>
        <p:blipFill>
          <a:blip r:embed="rId2"/>
          <a:srcRect t="1010" b="17172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5" name="Picture 2" descr="C:\Users\Мой Документы\Desktop\пукр\‪+7 771 140 3498‬ 20170202_22375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928926" y="2357430"/>
            <a:ext cx="4000528" cy="4000528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6" name="TextBox 5"/>
          <p:cNvSpPr txBox="1"/>
          <p:nvPr/>
        </p:nvSpPr>
        <p:spPr>
          <a:xfrm>
            <a:off x="714348" y="428604"/>
            <a:ext cx="6929486" cy="144655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kk-KZ" sz="44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ЭМ-02 </a:t>
            </a:r>
            <a:r>
              <a:rPr lang="kk-KZ" sz="44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студенті</a:t>
            </a:r>
            <a:r>
              <a:rPr lang="kk-KZ" sz="44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.</a:t>
            </a:r>
          </a:p>
          <a:p>
            <a:r>
              <a:rPr lang="kk-KZ" sz="4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               Құрманәлі Али</a:t>
            </a:r>
            <a:endParaRPr lang="ru-RU" sz="44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Мой Документы\Downloads\www.GetBg.net_Backgrounds_Just_a_light_blue_background_095356_.jpg"/>
          <p:cNvPicPr>
            <a:picLocks noChangeAspect="1" noChangeArrowheads="1"/>
          </p:cNvPicPr>
          <p:nvPr/>
        </p:nvPicPr>
        <p:blipFill>
          <a:blip r:embed="rId2"/>
          <a:srcRect t="1010" b="17172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0242" name="Picture 2" descr="C:\Users\Мой Документы\Desktop\пукр\IMG_20170202_14354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9145" y="357166"/>
            <a:ext cx="4520045" cy="602672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243" name="Picture 3" descr="C:\Users\Мой Документы\Desktop\пукр\IMG_20170202_14433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479911" y="2357430"/>
            <a:ext cx="3164055" cy="421874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244" name="Picture 4" descr="C:\Users\Мой Документы\Desktop\пукр\images (8)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500694" y="142852"/>
            <a:ext cx="3048003" cy="202830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Мой Документы\Downloads\www.GetBg.net_Backgrounds_Just_a_light_blue_background_095356_.jpg"/>
          <p:cNvPicPr>
            <a:picLocks noChangeAspect="1" noChangeArrowheads="1"/>
          </p:cNvPicPr>
          <p:nvPr/>
        </p:nvPicPr>
        <p:blipFill>
          <a:blip r:embed="rId2"/>
          <a:srcRect t="1010" b="17172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1266" name="Picture 2" descr="C:\Users\Мой Документы\Desktop\пукр\20170310_15260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00166" y="214290"/>
            <a:ext cx="6215106" cy="350361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Picture 3" descr="C:\Users\Мой Документы\Desktop\пукр\20170310_152614.jpg"/>
          <p:cNvPicPr>
            <a:picLocks noChangeAspect="1" noChangeArrowheads="1"/>
          </p:cNvPicPr>
          <p:nvPr/>
        </p:nvPicPr>
        <p:blipFill>
          <a:blip r:embed="rId4" cstate="print"/>
          <a:srcRect l="18713" r="10593"/>
          <a:stretch>
            <a:fillRect/>
          </a:stretch>
        </p:blipFill>
        <p:spPr bwMode="auto">
          <a:xfrm rot="10800000" flipH="1" flipV="1">
            <a:off x="5429256" y="3929066"/>
            <a:ext cx="3324757" cy="265122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Picture 4" descr="C:\Users\Мой Документы\Desktop\пукр\20170310_15274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57158" y="4000504"/>
            <a:ext cx="4435368" cy="250033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Мой Документы\Downloads\www.GetBg.net_Backgrounds_Just_a_light_blue_background_095356_.jpg"/>
          <p:cNvPicPr>
            <a:picLocks noChangeAspect="1" noChangeArrowheads="1"/>
          </p:cNvPicPr>
          <p:nvPr/>
        </p:nvPicPr>
        <p:blipFill>
          <a:blip r:embed="rId2"/>
          <a:srcRect t="1010" b="17172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2290" name="Picture 2" descr="C:\Users\Мой Документы\Desktop\пукр\IMG_20170210_14264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10126" y="142852"/>
            <a:ext cx="4048154" cy="303611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2291" name="Picture 3" descr="C:\Users\Мой Документы\Desktop\пукр\IMG_20170210_14271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4282" y="642918"/>
            <a:ext cx="4232683" cy="564357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2292" name="Picture 4" descr="C:\Users\Мой Документы\Desktop\пукр\IMG_20170210_142713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86314" y="3589735"/>
            <a:ext cx="4071966" cy="305397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Мой Документы\Downloads\www.GetBg.net_Backgrounds_Just_a_light_blue_background_095356_.jpg"/>
          <p:cNvPicPr>
            <a:picLocks noChangeAspect="1" noChangeArrowheads="1"/>
          </p:cNvPicPr>
          <p:nvPr/>
        </p:nvPicPr>
        <p:blipFill>
          <a:blip r:embed="rId2"/>
          <a:srcRect t="1010" b="17172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3316" name="Picture 4" descr="C:\Users\Мой Документы\Desktop\пукр\IMG_20170203_15482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1" y="357166"/>
            <a:ext cx="2893239" cy="385765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3318" name="Picture 6" descr="C:\Users\Мой Документы\Desktop\пукр\IMG_20170215_14415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428992" y="3714752"/>
            <a:ext cx="2000264" cy="295277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3319" name="Picture 7" descr="C:\Users\Мой Документы\Desktop\пукр\IMG_20170221_145348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929322" y="285752"/>
            <a:ext cx="2928958" cy="390527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3322" name="Picture 10" descr="C:\Users\Мой Документы\Desktop\пукр\IMG_20170206_153519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500430" y="285728"/>
            <a:ext cx="2000264" cy="300039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Мой Документы\Downloads\www.GetBg.net_Backgrounds_Just_a_light_blue_background_095356_.jpg"/>
          <p:cNvPicPr>
            <a:picLocks noChangeAspect="1" noChangeArrowheads="1"/>
          </p:cNvPicPr>
          <p:nvPr/>
        </p:nvPicPr>
        <p:blipFill>
          <a:blip r:embed="rId2"/>
          <a:srcRect t="1010" b="17172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4338" name="Picture 2" descr="C:\Users\Мой Документы\Desktop\пукр\IMG_20170210_14273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4876" y="3679007"/>
            <a:ext cx="3857652" cy="289324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4339" name="Picture 3" descr="C:\Users\Мой Документы\Desktop\пукр\IMG_20170210_14275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43438" y="214290"/>
            <a:ext cx="3929058" cy="316110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4340" name="Picture 4" descr="C:\Users\Мой Документы\Desktop\пукр\IMG_20170210_142729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61908" y="214290"/>
            <a:ext cx="4095778" cy="307183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4341" name="Picture 5" descr="C:\Users\Мой Документы\Desktop\пукр\IMG_20170210_142713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14282" y="3643315"/>
            <a:ext cx="4000496" cy="300037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Мой Документы\Downloads\www.GetBg.net_Backgrounds_Just_a_light_blue_background_095356_.jpg"/>
          <p:cNvPicPr>
            <a:picLocks noChangeAspect="1" noChangeArrowheads="1"/>
          </p:cNvPicPr>
          <p:nvPr/>
        </p:nvPicPr>
        <p:blipFill>
          <a:blip r:embed="rId2"/>
          <a:srcRect t="1010" b="17172"/>
          <a:stretch>
            <a:fillRect/>
          </a:stretch>
        </p:blipFill>
        <p:spPr bwMode="auto">
          <a:xfrm>
            <a:off x="-1" y="0"/>
            <a:ext cx="9239283" cy="6929462"/>
          </a:xfrm>
          <a:prstGeom prst="rect">
            <a:avLst/>
          </a:prstGeom>
          <a:noFill/>
        </p:spPr>
      </p:pic>
      <p:pic>
        <p:nvPicPr>
          <p:cNvPr id="15362" name="Picture 2" descr="C:\Users\Мой Документы\Desktop\пукр\IMG_20170310_15492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357166"/>
            <a:ext cx="2625347" cy="350046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5363" name="Picture 3" descr="C:\Users\Мой Документы\Desktop\пукр\IMG_20170310_15495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14678" y="333355"/>
            <a:ext cx="2643206" cy="352427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5364" name="Picture 4" descr="C:\Users\Мой Документы\Desktop\пукр\IMG_20170222_153518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143635" y="357166"/>
            <a:ext cx="2732535" cy="364338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5365" name="Picture 5" descr="C:\Users\Мой Документы\Desktop\пукр\IMG_20170310_154808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10800000" flipV="1">
            <a:off x="1285852" y="4375552"/>
            <a:ext cx="6215106" cy="241103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Мой Документы\Downloads\www.GetBg.net_Backgrounds_Just_a_light_blue_background_095356_.jpg"/>
          <p:cNvPicPr>
            <a:picLocks noChangeAspect="1" noChangeArrowheads="1"/>
          </p:cNvPicPr>
          <p:nvPr/>
        </p:nvPicPr>
        <p:blipFill>
          <a:blip r:embed="rId2"/>
          <a:srcRect t="1010" b="17172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6387" name="Picture 3" descr="C:\Users\Мой Документы\Desktop\пукр\20170310_15281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00430" y="357166"/>
            <a:ext cx="5195717" cy="292895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6388" name="Picture 4" descr="C:\Users\Мой Документы\Desktop\пукр\20170310_15271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429024" y="3877933"/>
            <a:ext cx="5286380" cy="298006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6389" name="Picture 5" descr="C:\Users\Мой Документы\Desktop\пукр\20170310_152723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5400000">
            <a:off x="-674862" y="1986277"/>
            <a:ext cx="4403569" cy="248240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Мой Документы\Downloads\www.GetBg.net_Backgrounds_Just_a_light_blue_background_095356_.jpg"/>
          <p:cNvPicPr>
            <a:picLocks noChangeAspect="1" noChangeArrowheads="1"/>
          </p:cNvPicPr>
          <p:nvPr/>
        </p:nvPicPr>
        <p:blipFill>
          <a:blip r:embed="rId2"/>
          <a:srcRect t="1010" b="17172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7410" name="Picture 2" descr="C:\Users\Мой Документы\Desktop\пукр\20170310_15275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71670" y="3714752"/>
            <a:ext cx="5068993" cy="285752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7411" name="Picture 3" descr="C:\Users\Мой Документы\Desktop\пукр\20170310_15293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071670" y="357166"/>
            <a:ext cx="5195674" cy="292893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Мой Документы\Downloads\www.GetBg.net_Backgrounds_Just_a_light_blue_background_095356_.jpg"/>
          <p:cNvPicPr>
            <a:picLocks noChangeAspect="1" noChangeArrowheads="1"/>
          </p:cNvPicPr>
          <p:nvPr/>
        </p:nvPicPr>
        <p:blipFill>
          <a:blip r:embed="rId2"/>
          <a:srcRect t="1010" b="17172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026" name="Picture 2" descr="C:\Users\Мой Документы\Desktop\Новая папка\20170228_153555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17073714" y="-3929114"/>
            <a:ext cx="6643734" cy="15149986"/>
          </a:xfrm>
          <a:prstGeom prst="rect">
            <a:avLst/>
          </a:prstGeom>
          <a:noFill/>
        </p:spPr>
      </p:pic>
      <p:pic>
        <p:nvPicPr>
          <p:cNvPr id="1028" name="Picture 4" descr="C:\Users\Мой Документы\Desktop\Новая папка\20170228_15355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5400000">
            <a:off x="-386729" y="1542105"/>
            <a:ext cx="5702616" cy="364333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29" name="Picture 5" descr="C:\Users\Мой Документы\Desktop\Новая папка\20170228_153618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5400000">
            <a:off x="3754068" y="1484724"/>
            <a:ext cx="5660266" cy="369090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Мой Документы\Downloads\www.GetBg.net_Backgrounds_Just_a_light_blue_background_095356_.jpg"/>
          <p:cNvPicPr>
            <a:picLocks noChangeAspect="1" noChangeArrowheads="1"/>
          </p:cNvPicPr>
          <p:nvPr/>
        </p:nvPicPr>
        <p:blipFill>
          <a:blip r:embed="rId2"/>
          <a:srcRect t="1010" b="17172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050" name="Picture 2" descr="C:\Users\Мой Документы\Desktop\Новая папка\148635762751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0705" y="500042"/>
            <a:ext cx="8123261" cy="571504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Мой Документы\Downloads\www.GetBg.net_Backgrounds_Just_a_light_blue_background_095356_.jpg"/>
          <p:cNvPicPr>
            <a:picLocks noChangeAspect="1" noChangeArrowheads="1"/>
          </p:cNvPicPr>
          <p:nvPr/>
        </p:nvPicPr>
        <p:blipFill>
          <a:blip r:embed="rId2"/>
          <a:srcRect t="1010" b="17172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051" name="Picture 3" descr="C:\Users\Мой Документы\Desktop\пукр\images (6)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00100" y="2000240"/>
            <a:ext cx="7024737" cy="421484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 flipH="1">
            <a:off x="2571736" y="1142984"/>
            <a:ext cx="464347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k-KZ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Арқалық қаласы</a:t>
            </a:r>
            <a:r>
              <a:rPr lang="kk-KZ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“</a:t>
            </a:r>
            <a:r>
              <a:rPr lang="kk-KZ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АТЭК</a:t>
            </a:r>
            <a:r>
              <a:rPr lang="kk-KZ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”</a:t>
            </a:r>
            <a:endParaRPr lang="ru-RU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Мой Документы\Downloads\www.GetBg.net_Backgrounds_Just_a_light_blue_background_095356_.jpg"/>
          <p:cNvPicPr>
            <a:picLocks noChangeAspect="1" noChangeArrowheads="1"/>
          </p:cNvPicPr>
          <p:nvPr/>
        </p:nvPicPr>
        <p:blipFill>
          <a:blip r:embed="rId2"/>
          <a:srcRect t="1010" b="17172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078" name="Picture 6" descr="C:\Users\Мой Документы\Desktop\Новая папка\148670704023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34" y="500042"/>
            <a:ext cx="4815542" cy="271464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079" name="Picture 7" descr="C:\Users\Мой Документы\Desktop\Новая папка\1486564709188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20814" y="500042"/>
            <a:ext cx="2899317" cy="278608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080" name="Picture 8" descr="C:\Users\Мой Документы\Desktop\Новая папка\1486357628217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847444" y="3595704"/>
            <a:ext cx="5153448" cy="290513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Мой Документы\Downloads\www.GetBg.net_Backgrounds_Just_a_light_blue_background_095356_.jpg"/>
          <p:cNvPicPr>
            <a:picLocks noChangeAspect="1" noChangeArrowheads="1"/>
          </p:cNvPicPr>
          <p:nvPr/>
        </p:nvPicPr>
        <p:blipFill>
          <a:blip r:embed="rId2"/>
          <a:srcRect t="1010" b="17172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074" name="Picture 2" descr="C:\Users\Мой Документы\Desktop\пукр\20170310_15371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0" y="642918"/>
            <a:ext cx="5000628" cy="281898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075" name="Picture 3" descr="C:\Users\Мой Документы\Desktop\пукр\20170310_15241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5400000">
            <a:off x="4880560" y="2334622"/>
            <a:ext cx="5135297" cy="289489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076" name="Picture 4" descr="C:\Users\Мой Документы\Desktop\пукр\20170310_152233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57158" y="3786189"/>
            <a:ext cx="4942577" cy="278625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Мой Документы\Downloads\www.GetBg.net_Backgrounds_Just_a_light_blue_background_095356_.jpg"/>
          <p:cNvPicPr>
            <a:picLocks noChangeAspect="1" noChangeArrowheads="1"/>
          </p:cNvPicPr>
          <p:nvPr/>
        </p:nvPicPr>
        <p:blipFill>
          <a:blip r:embed="rId2"/>
          <a:srcRect t="1010" b="17172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4098" name="Picture 2" descr="C:\Users\Мой Документы\Desktop\пукр\20170310_15151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6314" y="642918"/>
            <a:ext cx="4055194" cy="228601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099" name="Picture 3" descr="C:\Users\Мой Документы\Desktop\пукр\20170310_15153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5720" y="3571876"/>
            <a:ext cx="4071966" cy="242924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100" name="Picture 4" descr="C:\Users\Мой Документы\Desktop\пукр\20170310_151536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86314" y="3500438"/>
            <a:ext cx="4214842" cy="252451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101" name="Picture 5" descr="C:\Users\Мой Документы\Desktop\пукр\20170310_151558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14282" y="571480"/>
            <a:ext cx="4214842" cy="237601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Мой Документы\Downloads\www.GetBg.net_Backgrounds_Just_a_light_blue_background_095356_.jpg"/>
          <p:cNvPicPr>
            <a:picLocks noChangeAspect="1" noChangeArrowheads="1"/>
          </p:cNvPicPr>
          <p:nvPr/>
        </p:nvPicPr>
        <p:blipFill>
          <a:blip r:embed="rId2"/>
          <a:srcRect t="1010" b="17172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5122" name="Picture 2" descr="C:\Users\Мой Документы\Desktop\пукр\20170310_15154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400000">
            <a:off x="1277155" y="1562915"/>
            <a:ext cx="6589689" cy="371477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Users\Мой Документы\Downloads\www.GetBg.net_Backgrounds_Just_a_light_blue_background_095356_.jpg"/>
          <p:cNvPicPr>
            <a:picLocks noChangeAspect="1" noChangeArrowheads="1"/>
          </p:cNvPicPr>
          <p:nvPr/>
        </p:nvPicPr>
        <p:blipFill>
          <a:blip r:embed="rId2"/>
          <a:srcRect t="1010" b="17172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6146" name="Picture 2" descr="C:\Users\Мой Документы\Desktop\пукр\20170310_15165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28662" y="1285860"/>
            <a:ext cx="7358082" cy="414793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Мой Документы\Downloads\www.GetBg.net_Backgrounds_Just_a_light_blue_background_095356_.jpg"/>
          <p:cNvPicPr>
            <a:picLocks noChangeAspect="1" noChangeArrowheads="1"/>
          </p:cNvPicPr>
          <p:nvPr/>
        </p:nvPicPr>
        <p:blipFill>
          <a:blip r:embed="rId2"/>
          <a:srcRect t="1010" b="17172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7170" name="Picture 2" descr="C:\Users\Мой Документы\Desktop\пукр\20170310_15174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428596" y="194330"/>
            <a:ext cx="5357850" cy="302035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171" name="Picture 3" descr="C:\Users\Мой Документы\Desktop\пукр\20170310_15174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88602" y="3500438"/>
            <a:ext cx="5575848" cy="314324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Мой Документы\Downloads\www.GetBg.net_Backgrounds_Just_a_light_blue_background_095356_.jpg"/>
          <p:cNvPicPr>
            <a:picLocks noChangeAspect="1" noChangeArrowheads="1"/>
          </p:cNvPicPr>
          <p:nvPr/>
        </p:nvPicPr>
        <p:blipFill>
          <a:blip r:embed="rId2"/>
          <a:srcRect t="1010" b="17172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8194" name="Picture 2" descr="C:\Users\Мой Документы\Desktop\пукр\20170310_15162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43372" y="607898"/>
            <a:ext cx="4643438" cy="261762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195" name="Picture 3" descr="C:\Users\Мой Документы\Desktop\пукр\20170310_15161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5400000">
            <a:off x="-832602" y="1689803"/>
            <a:ext cx="5781671" cy="325927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196" name="Picture 4" descr="C:\Users\Мой Документы\Desktop\пукр\20170310_151627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351475" y="3643314"/>
            <a:ext cx="4435367" cy="250033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:\Users\Мой Документы\Downloads\www.GetBg.net_Backgrounds_Just_a_light_blue_background_095356_.jpg"/>
          <p:cNvPicPr>
            <a:picLocks noChangeAspect="1" noChangeArrowheads="1"/>
          </p:cNvPicPr>
          <p:nvPr/>
        </p:nvPicPr>
        <p:blipFill>
          <a:blip r:embed="rId2"/>
          <a:srcRect t="1010" b="17172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" name="Picture 2" descr="C:\Users\Мой Документы\Downloads\www.GetBg.net_Backgrounds_Just_a_light_blue_background_095356_.jpg"/>
          <p:cNvPicPr>
            <a:picLocks noChangeAspect="1" noChangeArrowheads="1"/>
          </p:cNvPicPr>
          <p:nvPr/>
        </p:nvPicPr>
        <p:blipFill>
          <a:blip r:embed="rId2"/>
          <a:srcRect t="1010" b="17172"/>
          <a:stretch>
            <a:fillRect/>
          </a:stretch>
        </p:blipFill>
        <p:spPr bwMode="auto">
          <a:xfrm>
            <a:off x="17502278" y="0"/>
            <a:ext cx="9144000" cy="6858000"/>
          </a:xfrm>
          <a:prstGeom prst="rect">
            <a:avLst/>
          </a:prstGeom>
          <a:noFill/>
        </p:spPr>
      </p:pic>
      <p:pic>
        <p:nvPicPr>
          <p:cNvPr id="9218" name="Picture 2" descr="C:\Users\Мой Документы\Desktop\пукр\20170310_15170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3428992" y="285728"/>
            <a:ext cx="5195674" cy="292893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9219" name="Picture 3" descr="C:\Users\Мой Документы\Desktop\пукр\20170310_15142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357158" y="3571876"/>
            <a:ext cx="5244168" cy="295627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86</TotalTime>
  <Words>11</Words>
  <Application>Microsoft Office PowerPoint</Application>
  <PresentationFormat>Экран (4:3)</PresentationFormat>
  <Paragraphs>3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Мой Документы</dc:creator>
  <cp:lastModifiedBy>Мой Документы</cp:lastModifiedBy>
  <cp:revision>5</cp:revision>
  <dcterms:created xsi:type="dcterms:W3CDTF">2017-03-13T12:05:17Z</dcterms:created>
  <dcterms:modified xsi:type="dcterms:W3CDTF">2017-03-17T09:10:40Z</dcterms:modified>
</cp:coreProperties>
</file>