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983" autoAdjust="0"/>
    <p:restoredTop sz="94660"/>
  </p:normalViewPr>
  <p:slideViewPr>
    <p:cSldViewPr snapToGrid="0">
      <p:cViewPr>
        <p:scale>
          <a:sx n="50" d="100"/>
          <a:sy n="50" d="100"/>
        </p:scale>
        <p:origin x="-1566" y="-139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2697" y="1300786"/>
            <a:ext cx="706060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2697" y="3886201"/>
            <a:ext cx="706060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0075767"/>
      </p:ext>
    </p:extLst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58" y="4289374"/>
            <a:ext cx="8421101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62605" y="698261"/>
            <a:ext cx="7980807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42" y="5108728"/>
            <a:ext cx="8421117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83859248"/>
      </p:ext>
    </p:extLst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42" y="609600"/>
            <a:ext cx="8421117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42" y="4204821"/>
            <a:ext cx="8421117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5225338"/>
      </p:ext>
    </p:extLst>
  </p:cSld>
  <p:clrMapOvr>
    <a:masterClrMapping/>
  </p:clrMapOvr>
  <p:transition spd="med"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5047" y="609600"/>
            <a:ext cx="7558486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98024" y="3610032"/>
            <a:ext cx="7111243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42" y="4372797"/>
            <a:ext cx="8421117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13709" y="754166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78016" y="2993578"/>
            <a:ext cx="4953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638407344"/>
      </p:ext>
    </p:extLst>
  </p:cSld>
  <p:clrMapOvr>
    <a:masterClrMapping/>
  </p:clrMapOvr>
  <p:transition spd="med"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42" y="2138722"/>
            <a:ext cx="8421117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42" y="4662335"/>
            <a:ext cx="8421117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98443551"/>
      </p:ext>
    </p:extLst>
  </p:cSld>
  <p:clrMapOvr>
    <a:masterClrMapping/>
  </p:clrMapOvr>
  <p:transition spd="med"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742442" y="609600"/>
            <a:ext cx="8421117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742441" y="2367093"/>
            <a:ext cx="268041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742441" y="2943356"/>
            <a:ext cx="268041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17566" y="2367093"/>
            <a:ext cx="267436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608596" y="2943356"/>
            <a:ext cx="268397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78305" y="2367093"/>
            <a:ext cx="2685254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478305" y="2943356"/>
            <a:ext cx="2685254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50613943"/>
      </p:ext>
    </p:extLst>
  </p:cSld>
  <p:clrMapOvr>
    <a:masterClrMapping/>
  </p:clrMapOvr>
  <p:transition spd="med">
    <p:wipe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742442" y="610772"/>
            <a:ext cx="8421117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742442" y="4204820"/>
            <a:ext cx="26783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42442" y="2367093"/>
            <a:ext cx="2678332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742442" y="4781082"/>
            <a:ext cx="2678332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09742" y="4204820"/>
            <a:ext cx="268273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608595" y="2367093"/>
            <a:ext cx="268397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608595" y="4781081"/>
            <a:ext cx="268397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478305" y="4204820"/>
            <a:ext cx="268180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478305" y="2367093"/>
            <a:ext cx="268525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478203" y="4781079"/>
            <a:ext cx="2685356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27434669"/>
      </p:ext>
    </p:extLst>
  </p:cSld>
  <p:clrMapOvr>
    <a:masterClrMapping/>
  </p:clrMapOvr>
  <p:transition spd="med"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742442" y="2367094"/>
            <a:ext cx="8421117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81151196"/>
      </p:ext>
    </p:extLst>
  </p:cSld>
  <p:clrMapOvr>
    <a:masterClrMapping/>
  </p:clrMapOvr>
  <p:transition spd="med"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609602"/>
            <a:ext cx="2074577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742442" y="609602"/>
            <a:ext cx="622271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20115398"/>
      </p:ext>
    </p:extLst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742441" y="2367093"/>
            <a:ext cx="8420609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46928847"/>
      </p:ext>
    </p:extLst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41" y="828564"/>
            <a:ext cx="8410799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41" y="3657458"/>
            <a:ext cx="8410799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04661598"/>
      </p:ext>
    </p:extLst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42443" y="618518"/>
            <a:ext cx="8421116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742441" y="2367093"/>
            <a:ext cx="414864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014912" y="2367093"/>
            <a:ext cx="4148138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279242"/>
      </p:ext>
    </p:extLst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742443" y="618518"/>
            <a:ext cx="8421116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1391" y="2371018"/>
            <a:ext cx="3959698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742442" y="3051013"/>
            <a:ext cx="414864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97094" y="2371018"/>
            <a:ext cx="3966466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014913" y="3051013"/>
            <a:ext cx="4148138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71141020"/>
      </p:ext>
    </p:extLst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5314269"/>
      </p:ext>
    </p:extLst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27169641"/>
      </p:ext>
    </p:extLst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42" y="609600"/>
            <a:ext cx="3197747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4125926" y="609601"/>
            <a:ext cx="503763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42" y="2632852"/>
            <a:ext cx="319774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0110769"/>
      </p:ext>
    </p:extLst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442" y="609600"/>
            <a:ext cx="4822162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32653" y="609601"/>
            <a:ext cx="264497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458" y="2632853"/>
            <a:ext cx="4822146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26561278"/>
      </p:ext>
    </p:extLst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906002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43" y="618518"/>
            <a:ext cx="8421116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42" y="2367094"/>
            <a:ext cx="8421117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38974" y="588327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1/30/2007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2442" y="5883276"/>
            <a:ext cx="5421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2634" y="5883276"/>
            <a:ext cx="6209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0459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ransition spd="med">
    <p:wipe dir="d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8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ек\Downloads\96\Новая папка\wPK_oA0dxg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1585" y="819151"/>
            <a:ext cx="2598058" cy="4514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71650" y="1238250"/>
            <a:ext cx="43815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200" dirty="0" smtClean="0"/>
              <a:t>ЭМ-02  студенті </a:t>
            </a:r>
          </a:p>
          <a:p>
            <a:r>
              <a:rPr lang="kk-KZ" sz="3200" dirty="0" smtClean="0"/>
              <a:t> </a:t>
            </a:r>
            <a:r>
              <a:rPr lang="kk-KZ" sz="3200" dirty="0" smtClean="0"/>
              <a:t>                      Көптілеу Алмат </a:t>
            </a:r>
            <a:endParaRPr lang="kk-KZ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158685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бек\Downloads\96\Новая папка\QPYOYP8LqtE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200275" y="1"/>
            <a:ext cx="51435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ек\Downloads\96\Новая папка\9ZI8LPR5i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5308" y="1426934"/>
            <a:ext cx="2950369" cy="3933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бек\Downloads\96\Новая папка\d9ZLFgV0ULU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>
            <a:off x="5958112" y="1434493"/>
            <a:ext cx="2984502" cy="39793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бек\Downloads\96\Новая папка\shkolnye_kartinki_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0212" y="2305049"/>
            <a:ext cx="1367894" cy="21510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ек\Downloads\96\Новая папка\dfiEbrRY0yo.jpg"/>
          <p:cNvPicPr>
            <a:picLocks noChangeAspect="1" noChangeArrowheads="1"/>
          </p:cNvPicPr>
          <p:nvPr/>
        </p:nvPicPr>
        <p:blipFill>
          <a:blip r:embed="rId2"/>
          <a:srcRect t="5145" b="5590"/>
          <a:stretch>
            <a:fillRect/>
          </a:stretch>
        </p:blipFill>
        <p:spPr bwMode="auto">
          <a:xfrm>
            <a:off x="409896" y="1040524"/>
            <a:ext cx="3064258" cy="36470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бек\Downloads\96\Новая папка\D1GUG6Ro_RE.jpg"/>
          <p:cNvPicPr>
            <a:picLocks noChangeAspect="1" noChangeArrowheads="1"/>
          </p:cNvPicPr>
          <p:nvPr/>
        </p:nvPicPr>
        <p:blipFill>
          <a:blip r:embed="rId3"/>
          <a:srcRect t="2247" b="1928"/>
          <a:stretch>
            <a:fillRect/>
          </a:stretch>
        </p:blipFill>
        <p:spPr bwMode="auto">
          <a:xfrm>
            <a:off x="6858814" y="1082566"/>
            <a:ext cx="2805112" cy="3584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Users\бек\Downloads\96\Новая папка\KVid16C7W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99149" y="1051033"/>
            <a:ext cx="2752315" cy="36697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C:\Users\бек\Downloads\96\Новая папка\stumblread1-364x33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68775" y="4938652"/>
            <a:ext cx="2079625" cy="1919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 descr="C:\Users\бек\Downloads\96\Новая папка\stumblread1-364x33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1225" y="4938652"/>
            <a:ext cx="2079625" cy="1919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6" descr="C:\Users\бек\Downloads\96\Новая папка\stumblread1-364x33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07275" y="4938652"/>
            <a:ext cx="2079625" cy="1919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бек\Downloads\96\Новая папка\oahyJcP4E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82877" y="217715"/>
            <a:ext cx="2107325" cy="2809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Users\бек\Downloads\96\Новая папка\FThnn3VMXz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517" y="3248391"/>
            <a:ext cx="6450012" cy="3411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Picture 5" descr="C:\Users\бек\Downloads\96\Новая папка\GnL_6PdtWZ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53112" y="220967"/>
            <a:ext cx="2111203" cy="2814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2" name="Picture 6" descr="C:\Users\бек\Downloads\96\Новая папка\umFBI_Dc2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63888" y="192134"/>
            <a:ext cx="2141899" cy="2855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3" name="Picture 7" descr="C:\Users\бек\Downloads\96\Новая папка\V6kLq-KdOw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15202" y="203200"/>
            <a:ext cx="2129972" cy="2839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C:\Users\бек\Downloads\96\Новая папка\shkolnye_kartinki_0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52849"/>
            <a:ext cx="1367894" cy="2151063"/>
          </a:xfrm>
          <a:prstGeom prst="rect">
            <a:avLst/>
          </a:prstGeom>
          <a:noFill/>
        </p:spPr>
      </p:pic>
      <p:pic>
        <p:nvPicPr>
          <p:cNvPr id="9" name="Picture 4" descr="C:\Users\бек\Downloads\96\Новая папка\shkolnye_kartinki_0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8288603" y="3619499"/>
            <a:ext cx="1367894" cy="21510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бек\Downloads\96\Новая папка\Y_W9WYl1a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114464">
            <a:off x="3326494" y="3402395"/>
            <a:ext cx="2363105" cy="3150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Users\бек\Downloads\96\Новая папка\VkBgYDCcQi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8000" y="232232"/>
            <a:ext cx="4267881" cy="3200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Users\бек\Downloads\96\Новая папка\XPdEbTGMLwU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054" y="246747"/>
            <a:ext cx="4277786" cy="3208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6" descr="C:\Users\бек\Downloads\96\Новая папка\stumblread1-364x33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4367152"/>
            <a:ext cx="2079625" cy="1919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6" descr="C:\Users\бек\Downloads\96\Новая папка\stumblread1-364x336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91400" y="4271902"/>
            <a:ext cx="2079625" cy="19193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бек\Downloads\96\Новая папка\RWqYKKLZA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078" y="653142"/>
            <a:ext cx="4064000" cy="5418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Users\бек\Downloads\96\Новая папка\RaAGM40Nfx4.jpg"/>
          <p:cNvPicPr>
            <a:picLocks noChangeAspect="1" noChangeArrowheads="1"/>
          </p:cNvPicPr>
          <p:nvPr/>
        </p:nvPicPr>
        <p:blipFill>
          <a:blip r:embed="rId3"/>
          <a:srcRect t="-3257" r="29851" b="25438"/>
          <a:stretch>
            <a:fillRect/>
          </a:stretch>
        </p:blipFill>
        <p:spPr bwMode="auto">
          <a:xfrm>
            <a:off x="5184527" y="682171"/>
            <a:ext cx="3611126" cy="5341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бек\Downloads\96\Новая папка\xN2-3t819u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209" y="182941"/>
            <a:ext cx="4830763" cy="6441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Users\бек\Downloads\96\Новая папка\ZD602Kw0Hl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5263" y="986972"/>
            <a:ext cx="3531054" cy="47080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бек\Downloads\96\Новая папка\7M0MwhUJRO8.jpg"/>
          <p:cNvPicPr>
            <a:picLocks noChangeAspect="1" noChangeArrowheads="1"/>
          </p:cNvPicPr>
          <p:nvPr/>
        </p:nvPicPr>
        <p:blipFill>
          <a:blip r:embed="rId2"/>
          <a:srcRect r="24180"/>
          <a:stretch>
            <a:fillRect/>
          </a:stretch>
        </p:blipFill>
        <p:spPr bwMode="auto">
          <a:xfrm>
            <a:off x="2228851" y="248834"/>
            <a:ext cx="5257800" cy="3723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Users\бек\Downloads\96\Новая папка\TWgRln-rNP0.jpg"/>
          <p:cNvPicPr>
            <a:picLocks noChangeAspect="1" noChangeArrowheads="1"/>
          </p:cNvPicPr>
          <p:nvPr/>
        </p:nvPicPr>
        <p:blipFill>
          <a:blip r:embed="rId3"/>
          <a:srcRect l="10075" t="17413" r="-186" b="25373"/>
          <a:stretch>
            <a:fillRect/>
          </a:stretch>
        </p:blipFill>
        <p:spPr bwMode="auto">
          <a:xfrm>
            <a:off x="2400301" y="4219574"/>
            <a:ext cx="5048250" cy="2403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43</TotalTime>
  <Words>5</Words>
  <Application>Microsoft Office PowerPoint</Application>
  <PresentationFormat>Лист A4 (210x297 мм)</PresentationFormat>
  <Paragraphs>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Капля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бек</dc:creator>
  <cp:lastModifiedBy>Пользователь</cp:lastModifiedBy>
  <cp:revision>7</cp:revision>
  <dcterms:created xsi:type="dcterms:W3CDTF">2013-07-31T16:34:15Z</dcterms:created>
  <dcterms:modified xsi:type="dcterms:W3CDTF">2007-01-29T18:45:35Z</dcterms:modified>
</cp:coreProperties>
</file>