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79" r:id="rId3"/>
    <p:sldId id="280" r:id="rId4"/>
    <p:sldId id="281" r:id="rId5"/>
    <p:sldId id="282" r:id="rId6"/>
    <p:sldId id="267" r:id="rId7"/>
    <p:sldId id="266" r:id="rId8"/>
    <p:sldId id="283" r:id="rId9"/>
    <p:sldId id="261" r:id="rId10"/>
    <p:sldId id="284" r:id="rId11"/>
    <p:sldId id="265" r:id="rId12"/>
    <p:sldId id="260" r:id="rId13"/>
    <p:sldId id="263" r:id="rId14"/>
    <p:sldId id="28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78DA-F414-4BD5-AFC6-C00822582FE1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12EC-BA30-4E46-B2CC-23239E5B24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78DA-F414-4BD5-AFC6-C00822582FE1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12EC-BA30-4E46-B2CC-23239E5B24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78DA-F414-4BD5-AFC6-C00822582FE1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12EC-BA30-4E46-B2CC-23239E5B24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78DA-F414-4BD5-AFC6-C00822582FE1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12EC-BA30-4E46-B2CC-23239E5B24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78DA-F414-4BD5-AFC6-C00822582FE1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12EC-BA30-4E46-B2CC-23239E5B24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78DA-F414-4BD5-AFC6-C00822582FE1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12EC-BA30-4E46-B2CC-23239E5B24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78DA-F414-4BD5-AFC6-C00822582FE1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12EC-BA30-4E46-B2CC-23239E5B24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78DA-F414-4BD5-AFC6-C00822582FE1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12EC-BA30-4E46-B2CC-23239E5B24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78DA-F414-4BD5-AFC6-C00822582FE1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12EC-BA30-4E46-B2CC-23239E5B24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78DA-F414-4BD5-AFC6-C00822582FE1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12EC-BA30-4E46-B2CC-23239E5B24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78DA-F414-4BD5-AFC6-C00822582FE1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EC312EC-BA30-4E46-B2CC-23239E5B24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6D278DA-F414-4BD5-AFC6-C00822582FE1}" type="datetimeFigureOut">
              <a:rPr lang="ru-RU" smtClean="0"/>
              <a:pPr/>
              <a:t>04.01.2018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EC312EC-BA30-4E46-B2CC-23239E5B24D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cs typeface="Times New Roman" pitchFamily="18" charset="0"/>
              </a:rPr>
              <a:t>Арқалық жылу-энергетикалық компаниясы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4" name="Содержимое 3" descr="IMG_20171130_0925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857364"/>
            <a:ext cx="7143800" cy="48454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142852"/>
            <a:ext cx="5400684" cy="1143000"/>
          </a:xfrm>
        </p:spPr>
        <p:txBody>
          <a:bodyPr/>
          <a:lstStyle/>
          <a:p>
            <a:r>
              <a:rPr lang="ru-RU" dirty="0" err="1" smtClean="0"/>
              <a:t>Мазутка</a:t>
            </a:r>
            <a:endParaRPr lang="ru-RU" dirty="0"/>
          </a:p>
        </p:txBody>
      </p:sp>
      <p:pic>
        <p:nvPicPr>
          <p:cNvPr id="6146" name="Picture 2" descr="D:\Картинка\ЭМ-32\rnnXOliQGB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1928802"/>
            <a:ext cx="2500298" cy="4929198"/>
          </a:xfrm>
          <a:prstGeom prst="rect">
            <a:avLst/>
          </a:prstGeom>
          <a:noFill/>
        </p:spPr>
      </p:pic>
      <p:pic>
        <p:nvPicPr>
          <p:cNvPr id="6147" name="Picture 3" descr="D:\Картинка\ЭМ-32\YmapacqFSE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802"/>
            <a:ext cx="3000364" cy="4929198"/>
          </a:xfrm>
          <a:prstGeom prst="rect">
            <a:avLst/>
          </a:prstGeom>
          <a:noFill/>
        </p:spPr>
      </p:pic>
      <p:pic>
        <p:nvPicPr>
          <p:cNvPr id="1026" name="Picture 2" descr="D:\pictures\WXHMcmE6M6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500174"/>
            <a:ext cx="3429024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pictures\IMG_20171130_0928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571876"/>
            <a:ext cx="4143372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D:\pictures\IMG_20171130_092307_BURST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52"/>
            <a:ext cx="421481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D:\pictures\IMG_20171130_091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56" y="142852"/>
            <a:ext cx="4384706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D:\pictures\IMG_20171130_0921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571876"/>
            <a:ext cx="4310093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ictures\IMG_20171206_151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876"/>
            <a:ext cx="414340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pictures\IMG_20171130_092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71876"/>
            <a:ext cx="401837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pictures\IMG_20171128_153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85728"/>
            <a:ext cx="3857634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pictures\IMG_20171206_1517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28"/>
            <a:ext cx="3929090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IMG_20171130_091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357562"/>
            <a:ext cx="4214810" cy="3286124"/>
          </a:xfrm>
          <a:prstGeom prst="rect">
            <a:avLst/>
          </a:prstGeom>
          <a:noFill/>
        </p:spPr>
      </p:pic>
      <p:pic>
        <p:nvPicPr>
          <p:cNvPr id="2051" name="Picture 3" descr="D:\pictures\IMG_20171130_091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357166"/>
            <a:ext cx="4214841" cy="2857520"/>
          </a:xfrm>
          <a:prstGeom prst="rect">
            <a:avLst/>
          </a:prstGeom>
          <a:noFill/>
        </p:spPr>
      </p:pic>
      <p:pic>
        <p:nvPicPr>
          <p:cNvPr id="2052" name="Picture 4" descr="D:\pictures\IMG_20171130_0919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66"/>
            <a:ext cx="4357700" cy="2857520"/>
          </a:xfrm>
          <a:prstGeom prst="rect">
            <a:avLst/>
          </a:prstGeom>
          <a:noFill/>
        </p:spPr>
      </p:pic>
      <p:pic>
        <p:nvPicPr>
          <p:cNvPr id="2050" name="Picture 2" descr="D:\pictures\IMG_20171130_091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7562"/>
            <a:ext cx="4357718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352235">
            <a:off x="571472" y="1643050"/>
            <a:ext cx="8229600" cy="1143000"/>
          </a:xfrm>
        </p:spPr>
        <p:txBody>
          <a:bodyPr>
            <a:prstTxWarp prst="textFadeLeft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kk-KZ" b="1" cap="all" dirty="0" smtClean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Назарларыңызға рахмет</a:t>
            </a:r>
            <a:endParaRPr lang="ru-RU" b="1" cap="all" dirty="0">
              <a:ln w="0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D:\Картинка\ЭЛЕКТРИК\lampochka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0438"/>
            <a:ext cx="4476749" cy="3357562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ictures\20171130_100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7"/>
            <a:ext cx="9144000" cy="6143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858180" cy="928670"/>
          </a:xfrm>
        </p:spPr>
        <p:txBody>
          <a:bodyPr/>
          <a:lstStyle/>
          <a:p>
            <a:pPr algn="ctr"/>
            <a:r>
              <a:rPr lang="kk-KZ" dirty="0" smtClean="0">
                <a:solidFill>
                  <a:srgbClr val="FF0000"/>
                </a:solidFill>
              </a:rPr>
              <a:t>Қауіпсіздік ережелері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D:\pictures\IMG_20171206_133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000504"/>
            <a:ext cx="4429123" cy="2857496"/>
          </a:xfrm>
          <a:prstGeom prst="rect">
            <a:avLst/>
          </a:prstGeom>
          <a:noFill/>
        </p:spPr>
      </p:pic>
      <p:pic>
        <p:nvPicPr>
          <p:cNvPr id="2051" name="Picture 3" descr="D:\pictures\IMG_20171206_133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0504"/>
            <a:ext cx="4643438" cy="2857496"/>
          </a:xfrm>
          <a:prstGeom prst="rect">
            <a:avLst/>
          </a:prstGeom>
          <a:noFill/>
        </p:spPr>
      </p:pic>
      <p:pic>
        <p:nvPicPr>
          <p:cNvPr id="2052" name="Picture 4" descr="D:\pictures\IMG_20171206_133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928670"/>
            <a:ext cx="6072230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ictures\IMG_20171130_0904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71876"/>
            <a:ext cx="4429124" cy="3286124"/>
          </a:xfrm>
          <a:prstGeom prst="rect">
            <a:avLst/>
          </a:prstGeom>
          <a:noFill/>
        </p:spPr>
      </p:pic>
      <p:pic>
        <p:nvPicPr>
          <p:cNvPr id="3075" name="Picture 3" descr="D:\pictures\IMG_20171130_090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876"/>
            <a:ext cx="4572000" cy="3286124"/>
          </a:xfrm>
          <a:prstGeom prst="rect">
            <a:avLst/>
          </a:prstGeom>
          <a:noFill/>
        </p:spPr>
      </p:pic>
      <p:pic>
        <p:nvPicPr>
          <p:cNvPr id="3076" name="Picture 4" descr="D:\pictures\IMG_20171130_0904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0"/>
            <a:ext cx="4429124" cy="3429000"/>
          </a:xfrm>
          <a:prstGeom prst="rect">
            <a:avLst/>
          </a:prstGeom>
          <a:noFill/>
        </p:spPr>
      </p:pic>
      <p:pic>
        <p:nvPicPr>
          <p:cNvPr id="3077" name="Picture 5" descr="D:\pictures\IMG_20171130_0904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Открытое распределительное устройство</a:t>
            </a:r>
            <a:endParaRPr lang="ru-RU" sz="3600" dirty="0"/>
          </a:p>
        </p:txBody>
      </p:sp>
      <p:pic>
        <p:nvPicPr>
          <p:cNvPr id="4098" name="Picture 2" descr="D:\pictures\IMG_20171206_133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71546"/>
            <a:ext cx="7286676" cy="2928934"/>
          </a:xfrm>
          <a:prstGeom prst="rect">
            <a:avLst/>
          </a:prstGeom>
          <a:noFill/>
        </p:spPr>
      </p:pic>
      <p:pic>
        <p:nvPicPr>
          <p:cNvPr id="4099" name="Picture 3" descr="D:\pictures\IMG_20171130_0928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1942"/>
            <a:ext cx="4643438" cy="2786058"/>
          </a:xfrm>
          <a:prstGeom prst="rect">
            <a:avLst/>
          </a:prstGeom>
          <a:noFill/>
        </p:spPr>
      </p:pic>
      <p:pic>
        <p:nvPicPr>
          <p:cNvPr id="4100" name="Picture 4" descr="D:\pictures\IMG_20171130_092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4071942"/>
            <a:ext cx="4357686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6429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Главный щит управления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D:\pictures\IMG_20171206_132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6190"/>
            <a:ext cx="4572000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pictures\IMG_20171206_133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786190"/>
            <a:ext cx="4500562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pictures\20171206_1328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32"/>
            <a:ext cx="457200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pictures\IMG_20171130_0905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9" y="785794"/>
            <a:ext cx="4500562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pictures\IMG_20171130_091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929066"/>
            <a:ext cx="4429124" cy="2928934"/>
          </a:xfrm>
          <a:prstGeom prst="rect">
            <a:avLst/>
          </a:prstGeom>
          <a:noFill/>
        </p:spPr>
      </p:pic>
      <p:pic>
        <p:nvPicPr>
          <p:cNvPr id="8195" name="Picture 3" descr="D:\pictures\IMG_20171130_091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29066"/>
            <a:ext cx="4572000" cy="2928934"/>
          </a:xfrm>
          <a:prstGeom prst="rect">
            <a:avLst/>
          </a:prstGeom>
          <a:noFill/>
        </p:spPr>
      </p:pic>
      <p:pic>
        <p:nvPicPr>
          <p:cNvPr id="8196" name="Picture 4" descr="D:\pictures\IMG_20171130_0915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000108"/>
            <a:ext cx="4429124" cy="2857520"/>
          </a:xfrm>
          <a:prstGeom prst="rect">
            <a:avLst/>
          </a:prstGeom>
          <a:noFill/>
        </p:spPr>
      </p:pic>
      <p:pic>
        <p:nvPicPr>
          <p:cNvPr id="8197" name="Picture 5" descr="D:\pictures\IMG_20171130_092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00108"/>
            <a:ext cx="4572000" cy="285752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034" y="0"/>
            <a:ext cx="7772400" cy="933471"/>
          </a:xfrm>
        </p:spPr>
        <p:txBody>
          <a:bodyPr/>
          <a:lstStyle/>
          <a:p>
            <a:r>
              <a:rPr lang="kk-KZ" dirty="0" smtClean="0"/>
              <a:t>Электр Қозғалтқыштар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0"/>
            <a:ext cx="7058020" cy="857232"/>
          </a:xfrm>
        </p:spPr>
        <p:txBody>
          <a:bodyPr/>
          <a:lstStyle/>
          <a:p>
            <a:r>
              <a:rPr lang="ru-RU" dirty="0" err="1" smtClean="0"/>
              <a:t>Сетовое</a:t>
            </a:r>
            <a:r>
              <a:rPr lang="ru-RU" dirty="0" smtClean="0"/>
              <a:t> </a:t>
            </a:r>
            <a:r>
              <a:rPr lang="ru-RU" dirty="0" err="1" smtClean="0"/>
              <a:t>электр</a:t>
            </a:r>
            <a:r>
              <a:rPr lang="ru-RU" dirty="0" smtClean="0"/>
              <a:t> насос</a:t>
            </a:r>
            <a:endParaRPr lang="ru-RU" dirty="0"/>
          </a:p>
        </p:txBody>
      </p:sp>
      <p:pic>
        <p:nvPicPr>
          <p:cNvPr id="5122" name="Picture 2" descr="D:\pictures\IMG_20171130_091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4071942"/>
            <a:ext cx="4286247" cy="2786058"/>
          </a:xfrm>
          <a:prstGeom prst="rect">
            <a:avLst/>
          </a:prstGeom>
          <a:noFill/>
        </p:spPr>
      </p:pic>
      <p:pic>
        <p:nvPicPr>
          <p:cNvPr id="5123" name="Picture 3" descr="D:\pictures\IMG_20171130_091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1942"/>
            <a:ext cx="4786314" cy="2786058"/>
          </a:xfrm>
          <a:prstGeom prst="rect">
            <a:avLst/>
          </a:prstGeom>
          <a:noFill/>
        </p:spPr>
      </p:pic>
      <p:pic>
        <p:nvPicPr>
          <p:cNvPr id="5124" name="Picture 4" descr="D:\pictures\IMG_20171130_0916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785794"/>
            <a:ext cx="6000792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ictures\IMG_20171031_133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2571768" cy="5191137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1122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Электр </a:t>
            </a:r>
            <a:r>
              <a:rPr lang="kk-KZ" sz="36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қозғалтқышты жөндеу жұмысы</a:t>
            </a:r>
            <a:endParaRPr lang="ru-RU" sz="3600" b="1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100" name="Picture 4" descr="D:\pictures\IMG_20171031_133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071546"/>
            <a:ext cx="3929090" cy="5214974"/>
          </a:xfrm>
          <a:prstGeom prst="rect">
            <a:avLst/>
          </a:prstGeom>
          <a:noFill/>
        </p:spPr>
      </p:pic>
      <p:pic>
        <p:nvPicPr>
          <p:cNvPr id="1026" name="Picture 2" descr="C:\Users\Мой Документы\Desktop\1s17---sv-s_emnik-mehanicheski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7264" y="1428736"/>
            <a:ext cx="2063364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353</TotalTime>
  <Words>23</Words>
  <Application>Microsoft Office PowerPoint</Application>
  <PresentationFormat>Экран (4:3)</PresentationFormat>
  <Paragraphs>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Поток</vt:lpstr>
      <vt:lpstr>Арқалық жылу-энергетикалық компаниясы</vt:lpstr>
      <vt:lpstr>Слайд 2</vt:lpstr>
      <vt:lpstr>Қауіпсіздік ережелері</vt:lpstr>
      <vt:lpstr>Слайд 4</vt:lpstr>
      <vt:lpstr>Открытое распределительное устройство</vt:lpstr>
      <vt:lpstr>Главный щит управления</vt:lpstr>
      <vt:lpstr>Электр Қозғалтқыштар</vt:lpstr>
      <vt:lpstr>Сетовое электр насос</vt:lpstr>
      <vt:lpstr>Электр қозғалтқышты жөндеу жұмысы</vt:lpstr>
      <vt:lpstr>Мазутка</vt:lpstr>
      <vt:lpstr>Слайд 11</vt:lpstr>
      <vt:lpstr>Слайд 12</vt:lpstr>
      <vt:lpstr>Слайд 13</vt:lpstr>
      <vt:lpstr>Назарларыңызға рахмет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Мой Документы</dc:creator>
  <cp:lastModifiedBy>admin</cp:lastModifiedBy>
  <cp:revision>53</cp:revision>
  <dcterms:created xsi:type="dcterms:W3CDTF">2017-12-08T13:26:07Z</dcterms:created>
  <dcterms:modified xsi:type="dcterms:W3CDTF">2018-01-04T07:25:01Z</dcterms:modified>
</cp:coreProperties>
</file>