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9"/>
  </p:notesMasterIdLst>
  <p:sldIdLst>
    <p:sldId id="256" r:id="rId2"/>
    <p:sldId id="282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2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3" r:id="rId24"/>
    <p:sldId id="284" r:id="rId25"/>
    <p:sldId id="285" r:id="rId26"/>
    <p:sldId id="286" r:id="rId27"/>
    <p:sldId id="287" r:id="rId28"/>
    <p:sldId id="288" r:id="rId29"/>
    <p:sldId id="291" r:id="rId30"/>
    <p:sldId id="292" r:id="rId31"/>
    <p:sldId id="293" r:id="rId32"/>
    <p:sldId id="289" r:id="rId33"/>
    <p:sldId id="306" r:id="rId34"/>
    <p:sldId id="307" r:id="rId35"/>
    <p:sldId id="308" r:id="rId36"/>
    <p:sldId id="290" r:id="rId37"/>
    <p:sldId id="294" r:id="rId38"/>
    <p:sldId id="295" r:id="rId39"/>
    <p:sldId id="296" r:id="rId40"/>
    <p:sldId id="297" r:id="rId41"/>
    <p:sldId id="298" r:id="rId42"/>
    <p:sldId id="299" r:id="rId43"/>
    <p:sldId id="305" r:id="rId44"/>
    <p:sldId id="300" r:id="rId45"/>
    <p:sldId id="301" r:id="rId46"/>
    <p:sldId id="302" r:id="rId47"/>
    <p:sldId id="303" r:id="rId48"/>
    <p:sldId id="304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B2551-AE5C-43F3-A1D5-127335EDB560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43C66-E46A-4BF2-B236-B6D727E10F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6322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МЗ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43C66-E46A-4BF2-B236-B6D727E10F9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8644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2348880"/>
            <a:ext cx="5853034" cy="3546415"/>
          </a:xfrm>
        </p:spPr>
        <p:txBody>
          <a:bodyPr>
            <a:normAutofit/>
          </a:bodyPr>
          <a:lstStyle/>
          <a:p>
            <a:pPr algn="ctr"/>
            <a:r>
              <a:rPr lang="kk-KZ" sz="36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МЗ-33 тобының өндірістік тәжірибе жұмысының есебі</a:t>
            </a:r>
          </a:p>
          <a:p>
            <a:pPr algn="just"/>
            <a:endParaRPr lang="en-US" sz="3600" b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Өндірістік оқыту шебері: </a:t>
            </a:r>
            <a:r>
              <a:rPr lang="kk-KZ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Ахметова М.К</a:t>
            </a:r>
          </a:p>
          <a:p>
            <a:pPr algn="ctr"/>
            <a:endParaRPr lang="kk-KZ" sz="28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476673"/>
            <a:ext cx="7642851" cy="1728192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Арқалық Политехникалық Колледжі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3292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188640"/>
            <a:ext cx="5184576" cy="6537522"/>
          </a:xfrm>
        </p:spPr>
      </p:pic>
    </p:spTree>
    <p:extLst>
      <p:ext uri="{BB962C8B-B14F-4D97-AF65-F5344CB8AC3E}">
        <p14:creationId xmlns:p14="http://schemas.microsoft.com/office/powerpoint/2010/main" xmlns="" val="3143164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404664"/>
            <a:ext cx="4457151" cy="5942871"/>
          </a:xfrm>
        </p:spPr>
      </p:pic>
    </p:spTree>
    <p:extLst>
      <p:ext uri="{BB962C8B-B14F-4D97-AF65-F5344CB8AC3E}">
        <p14:creationId xmlns:p14="http://schemas.microsoft.com/office/powerpoint/2010/main" xmlns="" val="1314899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116632"/>
            <a:ext cx="4968552" cy="6624737"/>
          </a:xfrm>
        </p:spPr>
      </p:pic>
    </p:spTree>
    <p:extLst>
      <p:ext uri="{BB962C8B-B14F-4D97-AF65-F5344CB8AC3E}">
        <p14:creationId xmlns:p14="http://schemas.microsoft.com/office/powerpoint/2010/main" xmlns="" val="2529556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116632"/>
            <a:ext cx="4829613" cy="6439486"/>
          </a:xfrm>
        </p:spPr>
      </p:pic>
    </p:spTree>
    <p:extLst>
      <p:ext uri="{BB962C8B-B14F-4D97-AF65-F5344CB8AC3E}">
        <p14:creationId xmlns:p14="http://schemas.microsoft.com/office/powerpoint/2010/main" xmlns="" val="3121221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41240"/>
            <a:ext cx="5040560" cy="6720750"/>
          </a:xfrm>
        </p:spPr>
      </p:pic>
    </p:spTree>
    <p:extLst>
      <p:ext uri="{BB962C8B-B14F-4D97-AF65-F5344CB8AC3E}">
        <p14:creationId xmlns:p14="http://schemas.microsoft.com/office/powerpoint/2010/main" xmlns="" val="4217627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188640"/>
            <a:ext cx="4772099" cy="6362800"/>
          </a:xfrm>
        </p:spPr>
      </p:pic>
    </p:spTree>
    <p:extLst>
      <p:ext uri="{BB962C8B-B14F-4D97-AF65-F5344CB8AC3E}">
        <p14:creationId xmlns:p14="http://schemas.microsoft.com/office/powerpoint/2010/main" xmlns="" val="499756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88640"/>
            <a:ext cx="4824536" cy="6432716"/>
          </a:xfrm>
        </p:spPr>
      </p:pic>
    </p:spTree>
    <p:extLst>
      <p:ext uri="{BB962C8B-B14F-4D97-AF65-F5344CB8AC3E}">
        <p14:creationId xmlns:p14="http://schemas.microsoft.com/office/powerpoint/2010/main" xmlns="" val="3362652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164637"/>
            <a:ext cx="4824536" cy="6432717"/>
          </a:xfrm>
        </p:spPr>
      </p:pic>
    </p:spTree>
    <p:extLst>
      <p:ext uri="{BB962C8B-B14F-4D97-AF65-F5344CB8AC3E}">
        <p14:creationId xmlns:p14="http://schemas.microsoft.com/office/powerpoint/2010/main" xmlns="" val="1589218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188640"/>
            <a:ext cx="4896544" cy="6528728"/>
          </a:xfrm>
        </p:spPr>
      </p:pic>
    </p:spTree>
    <p:extLst>
      <p:ext uri="{BB962C8B-B14F-4D97-AF65-F5344CB8AC3E}">
        <p14:creationId xmlns:p14="http://schemas.microsoft.com/office/powerpoint/2010/main" xmlns="" val="2861717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32656"/>
            <a:ext cx="8012706" cy="6009530"/>
          </a:xfrm>
        </p:spPr>
      </p:pic>
    </p:spTree>
    <p:extLst>
      <p:ext uri="{BB962C8B-B14F-4D97-AF65-F5344CB8AC3E}">
        <p14:creationId xmlns:p14="http://schemas.microsoft.com/office/powerpoint/2010/main" xmlns="" val="651010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115616" y="908720"/>
            <a:ext cx="6400800" cy="34747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МЗ-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33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тобында барлығы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- 25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 студент оқиды</a:t>
            </a:r>
          </a:p>
          <a:p>
            <a:pPr>
              <a:buNone/>
            </a:pP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Өндірістік тәжірибеден өткен студент 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25</a:t>
            </a:r>
            <a:endParaRPr lang="kk-KZ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Арқалық политехникалық колледжінде -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kk-KZ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Арқалық қаласында –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kk-KZ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Амангелді ауданында -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kk-KZ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Кызылорда облысында -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kk-KZ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kk-KZ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188640"/>
            <a:ext cx="4824536" cy="6432717"/>
          </a:xfrm>
        </p:spPr>
      </p:pic>
    </p:spTree>
    <p:extLst>
      <p:ext uri="{BB962C8B-B14F-4D97-AF65-F5344CB8AC3E}">
        <p14:creationId xmlns:p14="http://schemas.microsoft.com/office/powerpoint/2010/main" xmlns="" val="369264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116632"/>
            <a:ext cx="4860539" cy="6480720"/>
          </a:xfrm>
        </p:spPr>
      </p:pic>
    </p:spTree>
    <p:extLst>
      <p:ext uri="{BB962C8B-B14F-4D97-AF65-F5344CB8AC3E}">
        <p14:creationId xmlns:p14="http://schemas.microsoft.com/office/powerpoint/2010/main" xmlns="" val="3392017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88639"/>
            <a:ext cx="4896544" cy="6528727"/>
          </a:xfrm>
        </p:spPr>
      </p:pic>
    </p:spTree>
    <p:extLst>
      <p:ext uri="{BB962C8B-B14F-4D97-AF65-F5344CB8AC3E}">
        <p14:creationId xmlns:p14="http://schemas.microsoft.com/office/powerpoint/2010/main" xmlns="" val="1923307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32365" y="1468036"/>
            <a:ext cx="6177844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07936" y="556360"/>
            <a:ext cx="6640096" cy="547260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957322" y="1147134"/>
            <a:ext cx="5445380" cy="4248472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261704" y="1410704"/>
            <a:ext cx="6470357" cy="388221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476672"/>
            <a:ext cx="4556075" cy="6074766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116632"/>
            <a:ext cx="4772099" cy="6362798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70918_183716_473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123728" y="188640"/>
            <a:ext cx="5074999" cy="634374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kk-KZ" dirty="0" smtClean="0"/>
              <a:t/>
            </a:r>
            <a:br>
              <a:rPr lang="kk-KZ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16632"/>
            <a:ext cx="4968552" cy="6624737"/>
          </a:xfrm>
        </p:spPr>
      </p:pic>
    </p:spTree>
    <p:extLst>
      <p:ext uri="{BB962C8B-B14F-4D97-AF65-F5344CB8AC3E}">
        <p14:creationId xmlns:p14="http://schemas.microsoft.com/office/powerpoint/2010/main" xmlns="" val="545643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71002_210658_61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691680" y="404664"/>
            <a:ext cx="5793506" cy="5793506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115-WA0082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627784" y="476672"/>
            <a:ext cx="4412059" cy="5882745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115-WA0052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88640"/>
            <a:ext cx="4698523" cy="6264696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115-WA0092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903775" y="443806"/>
            <a:ext cx="7628665" cy="5721498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115-WA009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267744" y="210551"/>
            <a:ext cx="4844107" cy="6458809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49405" y="1406979"/>
            <a:ext cx="6177844" cy="388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635382" cy="4857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763396" cy="492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111-WA0049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619672" y="404664"/>
            <a:ext cx="5979399" cy="5904656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111-WA0048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691680" y="404664"/>
            <a:ext cx="5901831" cy="572149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116632"/>
            <a:ext cx="5760640" cy="6631358"/>
          </a:xfrm>
        </p:spPr>
      </p:pic>
    </p:spTree>
    <p:extLst>
      <p:ext uri="{BB962C8B-B14F-4D97-AF65-F5344CB8AC3E}">
        <p14:creationId xmlns:p14="http://schemas.microsoft.com/office/powerpoint/2010/main" xmlns="" val="29245953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111-WA0042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763688" y="476672"/>
            <a:ext cx="6094040" cy="5865514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111-WA0038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475656" y="404664"/>
            <a:ext cx="6652846" cy="6126162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111-WA004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323528" y="731838"/>
            <a:ext cx="8635382" cy="4857402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101-WA0033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539552" y="980728"/>
            <a:ext cx="8040893" cy="4824536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32656"/>
            <a:ext cx="5791888" cy="590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119-WA0113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604722" cy="68580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119-WA011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115616" y="260648"/>
            <a:ext cx="6696744" cy="6287498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119-WA0110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331640" y="260648"/>
            <a:ext cx="6383266" cy="6126162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119-WA0114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123728" y="188640"/>
            <a:ext cx="5164206" cy="637636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119-WA0103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776214" y="-471958"/>
            <a:ext cx="5691783" cy="758904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332656"/>
            <a:ext cx="4484067" cy="5978758"/>
          </a:xfrm>
        </p:spPr>
      </p:pic>
    </p:spTree>
    <p:extLst>
      <p:ext uri="{BB962C8B-B14F-4D97-AF65-F5344CB8AC3E}">
        <p14:creationId xmlns:p14="http://schemas.microsoft.com/office/powerpoint/2010/main" xmlns="" val="15578831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119-WA0104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827584" y="548680"/>
            <a:ext cx="7584844" cy="5688632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119-WA0106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899592" y="404664"/>
            <a:ext cx="7724675" cy="5793506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119-WA010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483768" y="332656"/>
            <a:ext cx="4536504" cy="6048671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2021" y="1629698"/>
            <a:ext cx="8011926" cy="475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Спорт\Desktop\IMG-20180101-WA000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0648"/>
            <a:ext cx="4680520" cy="62406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101-WA0013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403648" y="692696"/>
            <a:ext cx="6956590" cy="5217442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101-WA0015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403648" y="764704"/>
            <a:ext cx="6956590" cy="5217442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80101-WA0008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331640" y="692696"/>
            <a:ext cx="7052601" cy="528945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404664"/>
            <a:ext cx="4896544" cy="6186858"/>
          </a:xfrm>
        </p:spPr>
      </p:pic>
    </p:spTree>
    <p:extLst>
      <p:ext uri="{BB962C8B-B14F-4D97-AF65-F5344CB8AC3E}">
        <p14:creationId xmlns:p14="http://schemas.microsoft.com/office/powerpoint/2010/main" xmlns="" val="60342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5" y="260648"/>
            <a:ext cx="5132871" cy="6192688"/>
          </a:xfrm>
        </p:spPr>
      </p:pic>
    </p:spTree>
    <p:extLst>
      <p:ext uri="{BB962C8B-B14F-4D97-AF65-F5344CB8AC3E}">
        <p14:creationId xmlns:p14="http://schemas.microsoft.com/office/powerpoint/2010/main" xmlns="" val="3590954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260648"/>
            <a:ext cx="4824536" cy="6432717"/>
          </a:xfrm>
        </p:spPr>
      </p:pic>
    </p:spTree>
    <p:extLst>
      <p:ext uri="{BB962C8B-B14F-4D97-AF65-F5344CB8AC3E}">
        <p14:creationId xmlns:p14="http://schemas.microsoft.com/office/powerpoint/2010/main" xmlns="" val="2718881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260648"/>
            <a:ext cx="5112568" cy="6446723"/>
          </a:xfrm>
        </p:spPr>
      </p:pic>
    </p:spTree>
    <p:extLst>
      <p:ext uri="{BB962C8B-B14F-4D97-AF65-F5344CB8AC3E}">
        <p14:creationId xmlns:p14="http://schemas.microsoft.com/office/powerpoint/2010/main" xmlns="" val="339354342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130</TotalTime>
  <Words>49</Words>
  <Application>Microsoft Office PowerPoint</Application>
  <PresentationFormat>Экран (4:3)</PresentationFormat>
  <Paragraphs>14</Paragraphs>
  <Slides>57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Воздушный поток</vt:lpstr>
      <vt:lpstr>Арқалық Политехникалық Колледжі</vt:lpstr>
      <vt:lpstr> </vt:lpstr>
      <vt:lpstr> 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Арқалық Политехникалық Колледжі</dc:title>
  <dc:creator>Гость</dc:creator>
  <cp:lastModifiedBy>Спорт</cp:lastModifiedBy>
  <cp:revision>71</cp:revision>
  <dcterms:created xsi:type="dcterms:W3CDTF">2017-04-17T11:01:56Z</dcterms:created>
  <dcterms:modified xsi:type="dcterms:W3CDTF">2018-01-19T09:06:57Z</dcterms:modified>
</cp:coreProperties>
</file>