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81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8" y="5220072"/>
            <a:ext cx="4800600" cy="2688860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Арқалық политехникалық колледжінде  </a:t>
            </a: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02 </a:t>
            </a: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.20ж </a:t>
            </a: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қызылшаға қарсы егілуге маниторинг жүргізілді. Колледж білім алушыларына профилактиканың алдын алу жолында қызылшаға қарсы екпе салынды.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Нурхан\Downloads\WhatsApp Image 2020-05-13 at 13.40.5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90" y="285720"/>
            <a:ext cx="2643206" cy="1811714"/>
          </a:xfrm>
          <a:prstGeom prst="rect">
            <a:avLst/>
          </a:prstGeom>
          <a:noFill/>
        </p:spPr>
      </p:pic>
      <p:pic>
        <p:nvPicPr>
          <p:cNvPr id="1027" name="Picture 3" descr="C:\Users\Нурхан\Downloads\WhatsApp Image 2020-05-13 at 13.41.3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6" y="285720"/>
            <a:ext cx="2643206" cy="1857388"/>
          </a:xfrm>
          <a:prstGeom prst="rect">
            <a:avLst/>
          </a:prstGeom>
          <a:noFill/>
        </p:spPr>
      </p:pic>
      <p:pic>
        <p:nvPicPr>
          <p:cNvPr id="6" name="Picture 2" descr="D:\Users\ерхан\Desktop\WhatsApp Image 2019-11-24 at 15.06.52.jpeg"/>
          <p:cNvPicPr>
            <a:picLocks noChangeAspect="1" noChangeArrowheads="1"/>
          </p:cNvPicPr>
          <p:nvPr/>
        </p:nvPicPr>
        <p:blipFill>
          <a:blip r:embed="rId4" cstate="print">
            <a:lum bright="10000"/>
          </a:blip>
          <a:srcRect/>
          <a:stretch>
            <a:fillRect/>
          </a:stretch>
        </p:blipFill>
        <p:spPr bwMode="auto">
          <a:xfrm>
            <a:off x="2204864" y="2195736"/>
            <a:ext cx="2143148" cy="2857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4357686"/>
            <a:ext cx="6172200" cy="3810532"/>
          </a:xfrm>
        </p:spPr>
        <p:txBody>
          <a:bodyPr/>
          <a:lstStyle/>
          <a:p>
            <a:pPr algn="ctr">
              <a:buNone/>
            </a:pPr>
            <a:r>
              <a:rPr lang="kk-KZ" dirty="0" smtClean="0"/>
              <a:t>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 наурыз дүниежүзілік азаматтық қорғаныс күніне орай колледж медбикесі Тулебаева Б.А алғашқы медициналық көмек көрсету практикасын білімалушыларға түсіндіріліп іс-шаралар өткізілді</a:t>
            </a:r>
            <a:r>
              <a:rPr lang="kk-KZ" dirty="0" smtClean="0"/>
              <a:t>.</a:t>
            </a:r>
            <a:endParaRPr lang="ru-RU" dirty="0"/>
          </a:p>
        </p:txBody>
      </p:sp>
      <p:pic>
        <p:nvPicPr>
          <p:cNvPr id="2050" name="Picture 2" descr="C:\Users\Нурхан\Downloads\WhatsApp Image 2020-05-13 at 13.43.0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7033" y="357158"/>
            <a:ext cx="4380741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3714744"/>
            <a:ext cx="6172200" cy="445347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Қостанай облысы әкімдігінің білім басқармасы коронавирустық инфекцияның профилактикасы бойынша, жарнамаға сүйене отырып 10.03.20ж жатаханадағы білімалушыларға, инфекцияның алдын-алу шаралары өткізіліп, сақтану жолдары түсіндірілді. Білім алушылар оқшауланды.</a:t>
            </a:r>
          </a:p>
        </p:txBody>
      </p:sp>
      <p:pic>
        <p:nvPicPr>
          <p:cNvPr id="3074" name="Picture 2" descr="C:\Users\Нурхан\Downloads\WhatsApp Image 2020-05-13 at 13.50.5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22" y="214282"/>
            <a:ext cx="4678363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78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Нурхан</dc:creator>
  <cp:lastModifiedBy>Ashat</cp:lastModifiedBy>
  <cp:revision>3</cp:revision>
  <dcterms:created xsi:type="dcterms:W3CDTF">2020-05-13T07:39:41Z</dcterms:created>
  <dcterms:modified xsi:type="dcterms:W3CDTF">2020-05-13T08:15:41Z</dcterms:modified>
</cp:coreProperties>
</file>