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407" r:id="rId2"/>
    <p:sldId id="258" r:id="rId3"/>
    <p:sldId id="259" r:id="rId4"/>
    <p:sldId id="261" r:id="rId5"/>
    <p:sldId id="263" r:id="rId6"/>
    <p:sldId id="264" r:id="rId7"/>
    <p:sldId id="266" r:id="rId8"/>
    <p:sldId id="267" r:id="rId9"/>
    <p:sldId id="269" r:id="rId10"/>
    <p:sldId id="273" r:id="rId11"/>
    <p:sldId id="274" r:id="rId12"/>
    <p:sldId id="282" r:id="rId13"/>
    <p:sldId id="283" r:id="rId14"/>
    <p:sldId id="289" r:id="rId15"/>
    <p:sldId id="291" r:id="rId16"/>
    <p:sldId id="293" r:id="rId17"/>
    <p:sldId id="294" r:id="rId18"/>
    <p:sldId id="314" r:id="rId19"/>
    <p:sldId id="315" r:id="rId20"/>
    <p:sldId id="319" r:id="rId21"/>
    <p:sldId id="320" r:id="rId22"/>
    <p:sldId id="323" r:id="rId23"/>
    <p:sldId id="324" r:id="rId24"/>
    <p:sldId id="334" r:id="rId25"/>
    <p:sldId id="340" r:id="rId26"/>
    <p:sldId id="362" r:id="rId27"/>
    <p:sldId id="369" r:id="rId28"/>
    <p:sldId id="387" r:id="rId29"/>
    <p:sldId id="399" r:id="rId30"/>
    <p:sldId id="405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1014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DD0195-AEC7-4CA8-87EA-26448D5E7E03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D714B2-EAE8-4B00-BD7E-032C0FD9F9A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5DB48-559F-4D20-877A-7DB8815E99B9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FE2E-7806-4D08-A611-94BD988AD640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F1E4B-4BB1-4360-A1B0-730247AB5B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FE2E-7806-4D08-A611-94BD988AD640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F1E4B-4BB1-4360-A1B0-730247AB5B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FE2E-7806-4D08-A611-94BD988AD640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F1E4B-4BB1-4360-A1B0-730247AB5B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FE2E-7806-4D08-A611-94BD988AD640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F1E4B-4BB1-4360-A1B0-730247AB5B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FE2E-7806-4D08-A611-94BD988AD640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25DF1E4B-4BB1-4360-A1B0-730247AB5B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FE2E-7806-4D08-A611-94BD988AD640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F1E4B-4BB1-4360-A1B0-730247AB5B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FE2E-7806-4D08-A611-94BD988AD640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F1E4B-4BB1-4360-A1B0-730247AB5B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FE2E-7806-4D08-A611-94BD988AD640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F1E4B-4BB1-4360-A1B0-730247AB5B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FE2E-7806-4D08-A611-94BD988AD640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F1E4B-4BB1-4360-A1B0-730247AB5B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FE2E-7806-4D08-A611-94BD988AD640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F1E4B-4BB1-4360-A1B0-730247AB5B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FE2E-7806-4D08-A611-94BD988AD640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F1E4B-4BB1-4360-A1B0-730247AB5B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0EDFE2E-7806-4D08-A611-94BD988AD640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5DF1E4B-4BB1-4360-A1B0-730247AB5BF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</a:t>
            </a:r>
            <a:r>
              <a:rPr lang="kk-KZ" dirty="0" smtClean="0"/>
              <a:t>ң бірінші тапсырысым</a:t>
            </a:r>
            <a:endParaRPr lang="ru-RU" dirty="0"/>
          </a:p>
        </p:txBody>
      </p:sp>
      <p:pic>
        <p:nvPicPr>
          <p:cNvPr id="4" name="Picture 2" descr="C:\Users\Master Print - 2\Desktop\айнур\C360_2016-11-09-15-55-35-0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3534146" cy="4708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C:\Users\Master Print - 2\Desktop\айнур\C360_2016-11-09-15-57-10-6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628800"/>
            <a:ext cx="3614895" cy="4680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Master Print - 2\Desktop\sunburst-19748_960_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11266" name="Picture 2" descr="C:\Users\Master Print - 2\Desktop\IMG-20161222-WA0026.jpg"/>
          <p:cNvPicPr>
            <a:picLocks noChangeAspect="1" noChangeArrowheads="1"/>
          </p:cNvPicPr>
          <p:nvPr/>
        </p:nvPicPr>
        <p:blipFill>
          <a:blip r:embed="rId3" cstate="print"/>
          <a:srcRect t="22812" b="15312"/>
          <a:stretch>
            <a:fillRect/>
          </a:stretch>
        </p:blipFill>
        <p:spPr bwMode="auto">
          <a:xfrm>
            <a:off x="2143108" y="1571612"/>
            <a:ext cx="4572000" cy="471490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71736" y="714356"/>
            <a:ext cx="3611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Той </a:t>
            </a:r>
            <a:r>
              <a:rPr lang="ru-RU" sz="5400" b="1" cap="none" spc="0" dirty="0" err="1" smtClean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көйлегі</a:t>
            </a:r>
            <a:endParaRPr lang="ru-RU" sz="5400" b="1" cap="none" spc="0" dirty="0">
              <a:ln>
                <a:prstDash val="solid"/>
              </a:ln>
              <a:solidFill>
                <a:srgbClr val="FF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Master Print - 2\Desktop\sunburst-19748_960_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9218" name="Picture 2" descr="C:\Users\Master Print - 2\Desktop\IMG-20161222-WA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2000240"/>
            <a:ext cx="6881829" cy="458547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14348" y="285728"/>
            <a:ext cx="792961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Қазақтың ұлттық </a:t>
            </a:r>
          </a:p>
          <a:p>
            <a:pPr algn="ctr"/>
            <a:r>
              <a:rPr lang="kk-KZ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бас киімдері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dirty="0" smtClean="0"/>
              <a:t>Кристалл матадан роза гүлін жасау.</a:t>
            </a:r>
            <a:endParaRPr lang="ru-RU" dirty="0"/>
          </a:p>
        </p:txBody>
      </p:sp>
      <p:pic>
        <p:nvPicPr>
          <p:cNvPr id="8194" name="Picture 2" descr="C:\Users\Пользователь\Desktop\Гуси практика\20160927_1632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428736"/>
            <a:ext cx="3929090" cy="5000660"/>
          </a:xfrm>
          <a:prstGeom prst="rect">
            <a:avLst/>
          </a:prstGeom>
          <a:noFill/>
        </p:spPr>
      </p:pic>
      <p:pic>
        <p:nvPicPr>
          <p:cNvPr id="8195" name="Picture 3" descr="C:\Users\Пользователь\Desktop\Гуси практика\20160927_1633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428736"/>
            <a:ext cx="4000528" cy="500066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2</a:t>
            </a:r>
            <a:endParaRPr lang="ru-RU" dirty="0"/>
          </a:p>
        </p:txBody>
      </p:sp>
      <p:pic>
        <p:nvPicPr>
          <p:cNvPr id="9218" name="Picture 2" descr="C:\Users\Пользователь\Desktop\Гуси практика\20160927_1634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643050"/>
            <a:ext cx="3929090" cy="4525963"/>
          </a:xfrm>
          <a:prstGeom prst="rect">
            <a:avLst/>
          </a:prstGeom>
          <a:noFill/>
        </p:spPr>
      </p:pic>
      <p:pic>
        <p:nvPicPr>
          <p:cNvPr id="9219" name="Picture 3" descr="C:\Users\Пользователь\Desktop\Гуси практика\20160927_1635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643050"/>
            <a:ext cx="4114800" cy="4572032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4</a:t>
            </a:r>
            <a:endParaRPr lang="ru-RU" dirty="0"/>
          </a:p>
        </p:txBody>
      </p:sp>
      <p:pic>
        <p:nvPicPr>
          <p:cNvPr id="17410" name="Picture 2" descr="C:\Users\Пользователь\Desktop\Гуси практика\20161005_1102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14488"/>
            <a:ext cx="4071966" cy="4643470"/>
          </a:xfrm>
          <a:prstGeom prst="rect">
            <a:avLst/>
          </a:prstGeom>
          <a:noFill/>
        </p:spPr>
      </p:pic>
      <p:pic>
        <p:nvPicPr>
          <p:cNvPr id="17411" name="Picture 3" descr="C:\Users\Пользователь\Desktop\Гуси практика\20161005_1102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714488"/>
            <a:ext cx="4143404" cy="4643470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/>
          <a:lstStyle/>
          <a:p>
            <a:r>
              <a:rPr lang="kk-KZ" dirty="0" smtClean="0"/>
              <a:t>6</a:t>
            </a:r>
            <a:endParaRPr lang="ru-RU" dirty="0"/>
          </a:p>
        </p:txBody>
      </p:sp>
      <p:pic>
        <p:nvPicPr>
          <p:cNvPr id="19458" name="Picture 2" descr="C:\Users\Пользователь\Desktop\Гуси практика\20161005_13534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1600200"/>
            <a:ext cx="3786213" cy="5043510"/>
          </a:xfrm>
          <a:prstGeom prst="rect">
            <a:avLst/>
          </a:prstGeom>
          <a:noFill/>
        </p:spPr>
      </p:pic>
      <p:pic>
        <p:nvPicPr>
          <p:cNvPr id="19459" name="Picture 3" descr="C:\Users\Пользователь\Desktop\Гуси практика\20161005_1353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571612"/>
            <a:ext cx="4071966" cy="5072098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8</a:t>
            </a:r>
            <a:endParaRPr lang="ru-RU" dirty="0"/>
          </a:p>
        </p:txBody>
      </p:sp>
      <p:pic>
        <p:nvPicPr>
          <p:cNvPr id="21506" name="Picture 2" descr="C:\Users\Пользователь\Desktop\Гуси практика\20161005_1443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714488"/>
            <a:ext cx="3929090" cy="4929222"/>
          </a:xfrm>
          <a:prstGeom prst="rect">
            <a:avLst/>
          </a:prstGeom>
          <a:noFill/>
        </p:spPr>
      </p:pic>
      <p:pic>
        <p:nvPicPr>
          <p:cNvPr id="21507" name="Picture 3" descr="C:\Users\Пользователь\Desktop\Гуси практика\20161005_1443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785925"/>
            <a:ext cx="3929090" cy="4786347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l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9</a:t>
            </a:r>
            <a:endParaRPr lang="ru-RU" dirty="0"/>
          </a:p>
        </p:txBody>
      </p:sp>
      <p:pic>
        <p:nvPicPr>
          <p:cNvPr id="22530" name="Picture 2" descr="C:\Users\Пользователь\Desktop\Гуси практика\20161005_1459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785926"/>
            <a:ext cx="3786214" cy="4357718"/>
          </a:xfrm>
          <a:prstGeom prst="rect">
            <a:avLst/>
          </a:prstGeom>
          <a:noFill/>
        </p:spPr>
      </p:pic>
      <p:pic>
        <p:nvPicPr>
          <p:cNvPr id="22531" name="Picture 3" descr="C:\Users\Пользователь\Desktop\Гуси практика\20161005_1459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785926"/>
            <a:ext cx="4429156" cy="4357718"/>
          </a:xfrm>
          <a:prstGeom prst="rect">
            <a:avLst/>
          </a:prstGeom>
          <a:noFill/>
        </p:spPr>
      </p:pic>
    </p:spTree>
  </p:cSld>
  <p:clrMapOvr>
    <a:masterClrMapping/>
  </p:clrMapOvr>
  <p:transition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/>
          <a:lstStyle/>
          <a:p>
            <a:r>
              <a:rPr lang="kk-KZ" dirty="0" smtClean="0"/>
              <a:t>Көйлегіміз дайын болды</a:t>
            </a:r>
            <a:endParaRPr lang="ru-RU" dirty="0"/>
          </a:p>
        </p:txBody>
      </p:sp>
      <p:pic>
        <p:nvPicPr>
          <p:cNvPr id="25602" name="Picture 2" descr="F:\Гуси практика\20161212_1349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643050"/>
            <a:ext cx="2715578" cy="4525963"/>
          </a:xfrm>
          <a:prstGeom prst="rect">
            <a:avLst/>
          </a:prstGeom>
          <a:noFill/>
        </p:spPr>
      </p:pic>
      <p:pic>
        <p:nvPicPr>
          <p:cNvPr id="25603" name="Picture 3" descr="F:\Гуси практика\20161212_1304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643050"/>
            <a:ext cx="2786082" cy="450059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Master Print - 2\Desktop\Без назва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9856" cy="6858000"/>
          </a:xfrm>
          <a:prstGeom prst="rect">
            <a:avLst/>
          </a:prstGeom>
          <a:noFill/>
        </p:spPr>
      </p:pic>
      <p:pic>
        <p:nvPicPr>
          <p:cNvPr id="1026" name="Picture 2" descr="C:\Users\Master Print - 2\Desktop\Новая папка\20160907_113130.jpg"/>
          <p:cNvPicPr>
            <a:picLocks noChangeAspect="1" noChangeArrowheads="1"/>
          </p:cNvPicPr>
          <p:nvPr/>
        </p:nvPicPr>
        <p:blipFill>
          <a:blip r:embed="rId3" cstate="print"/>
          <a:srcRect b="17948"/>
          <a:stretch>
            <a:fillRect/>
          </a:stretch>
        </p:blipFill>
        <p:spPr bwMode="auto">
          <a:xfrm rot="21152904">
            <a:off x="128679" y="4281318"/>
            <a:ext cx="4631369" cy="2286016"/>
          </a:xfrm>
          <a:prstGeom prst="rect">
            <a:avLst/>
          </a:prstGeom>
          <a:noFill/>
        </p:spPr>
      </p:pic>
      <p:pic>
        <p:nvPicPr>
          <p:cNvPr id="1027" name="Picture 3" descr="C:\Users\Master Print - 2\Desktop\Новая папка\20160907_1132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52663">
            <a:off x="4314486" y="3901682"/>
            <a:ext cx="4071934" cy="2449523"/>
          </a:xfrm>
          <a:prstGeom prst="rect">
            <a:avLst/>
          </a:prstGeom>
          <a:noFill/>
        </p:spPr>
      </p:pic>
      <p:pic>
        <p:nvPicPr>
          <p:cNvPr id="1028" name="Picture 4" descr="C:\Users\Master Print - 2\Desktop\Новая папка\20160907_1133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428545">
            <a:off x="315360" y="1301154"/>
            <a:ext cx="4393861" cy="2643182"/>
          </a:xfrm>
          <a:prstGeom prst="rect">
            <a:avLst/>
          </a:prstGeom>
          <a:noFill/>
        </p:spPr>
      </p:pic>
      <p:pic>
        <p:nvPicPr>
          <p:cNvPr id="1029" name="Picture 5" descr="C:\Users\Master Print - 2\Desktop\Новая папка\20160907_120014.jpg"/>
          <p:cNvPicPr>
            <a:picLocks noChangeAspect="1" noChangeArrowheads="1"/>
          </p:cNvPicPr>
          <p:nvPr/>
        </p:nvPicPr>
        <p:blipFill>
          <a:blip r:embed="rId6" cstate="print"/>
          <a:srcRect r="6684"/>
          <a:stretch>
            <a:fillRect/>
          </a:stretch>
        </p:blipFill>
        <p:spPr bwMode="auto">
          <a:xfrm rot="1220597">
            <a:off x="5336341" y="1541620"/>
            <a:ext cx="3522779" cy="227096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214414" y="214290"/>
            <a:ext cx="7061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Бес</a:t>
            </a:r>
            <a:r>
              <a:rPr lang="kk-KZ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ік құралдары 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dirty="0" smtClean="0"/>
              <a:t>Шалбардың балағын</a:t>
            </a:r>
            <a:br>
              <a:rPr lang="kk-KZ" dirty="0" smtClean="0"/>
            </a:br>
            <a:r>
              <a:rPr lang="kk-KZ" dirty="0" smtClean="0"/>
              <a:t>қысқарту</a:t>
            </a:r>
            <a:endParaRPr lang="ru-RU" dirty="0"/>
          </a:p>
        </p:txBody>
      </p:sp>
      <p:pic>
        <p:nvPicPr>
          <p:cNvPr id="3074" name="Picture 2" descr="C:\Users\Master Print - 2\Desktop\айнур\C360_2016-12-13-10-22-13-9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2518190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Master Print - 2\Desktop\айнур\C360_2016-12-13-10-22-42-2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1643050"/>
            <a:ext cx="1857388" cy="2476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Master Print - 2\Desktop\айнур\C360_2016-12-13-10-24-16-0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500570"/>
            <a:ext cx="1643074" cy="2190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Master Print - 2\Desktop\айнур\C360_2016-12-13-10-36-29-9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4500546"/>
            <a:ext cx="3143272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C:\Users\Master Print - 2\Desktop\айнур\C360_2016-12-13-10-39-53-5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928670"/>
            <a:ext cx="2714644" cy="3619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9" name="Picture 7" descr="C:\Users\Master Print - 2\Desktop\айнур\C360_2016-12-13-11-02-51-453.jpg"/>
          <p:cNvPicPr>
            <a:picLocks noChangeAspect="1" noChangeArrowheads="1"/>
          </p:cNvPicPr>
          <p:nvPr/>
        </p:nvPicPr>
        <p:blipFill>
          <a:blip r:embed="rId7" cstate="print"/>
          <a:srcRect l="31250" t="13441" r="7257"/>
          <a:stretch>
            <a:fillRect/>
          </a:stretch>
        </p:blipFill>
        <p:spPr bwMode="auto">
          <a:xfrm>
            <a:off x="6572264" y="4643446"/>
            <a:ext cx="1962348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aster Print - 2\Desktop\Без назва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985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kk-KZ" sz="8000" b="1" dirty="0" smtClean="0">
                <a:solidFill>
                  <a:srgbClr val="FFFF00"/>
                </a:solidFill>
              </a:rPr>
              <a:t>Сәнді көйлек</a:t>
            </a:r>
            <a:endParaRPr lang="ru-RU" sz="8000" b="1" dirty="0">
              <a:solidFill>
                <a:srgbClr val="FFFF00"/>
              </a:solidFill>
            </a:endParaRPr>
          </a:p>
        </p:txBody>
      </p:sp>
      <p:pic>
        <p:nvPicPr>
          <p:cNvPr id="5123" name="Picture 3" descr="C:\Users\Master Print - 2\Desktop\Новая папка\C360_2016-11-28-18-15-00-15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7281" y="1935163"/>
            <a:ext cx="4389437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aster Print - 2\Desktop\Без назва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985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kk-KZ" sz="8800" dirty="0" smtClean="0"/>
              <a:t>Бобочка</a:t>
            </a:r>
            <a:endParaRPr lang="ru-RU" sz="8800" dirty="0"/>
          </a:p>
        </p:txBody>
      </p:sp>
      <p:pic>
        <p:nvPicPr>
          <p:cNvPr id="6146" name="Picture 2" descr="C:\Users\Master Print - 2\Desktop\Новая папка\IMG_20161222_17203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928802"/>
            <a:ext cx="4389437" cy="4389437"/>
          </a:xfrm>
          <a:prstGeom prst="rect">
            <a:avLst/>
          </a:prstGeom>
          <a:noFill/>
        </p:spPr>
      </p:pic>
      <p:pic>
        <p:nvPicPr>
          <p:cNvPr id="6147" name="Picture 3" descr="C:\Users\Master Print - 2\Desktop\Новая папка\IMG_20161222_1723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32" y="2000240"/>
            <a:ext cx="4143368" cy="4143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aster Print - 2\Desktop\Без назва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985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kk-KZ" sz="5400" dirty="0" smtClean="0"/>
              <a:t>Камзолды пішу және тігу жолдары</a:t>
            </a:r>
            <a:endParaRPr lang="ru-RU" sz="5400" dirty="0"/>
          </a:p>
        </p:txBody>
      </p:sp>
      <p:pic>
        <p:nvPicPr>
          <p:cNvPr id="9218" name="Picture 2" descr="C:\Users\Master Print - 2\Desktop\Новая папка\IMG_20161222_1944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7281" y="1935163"/>
            <a:ext cx="4389437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aster Print - 2\Desktop\Без назва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985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k-KZ" dirty="0" smtClean="0"/>
              <a:t>Әйелдердің желеткасы</a:t>
            </a:r>
            <a:endParaRPr lang="ru-RU" dirty="0"/>
          </a:p>
        </p:txBody>
      </p:sp>
      <p:pic>
        <p:nvPicPr>
          <p:cNvPr id="10242" name="Picture 2" descr="C:\Users\Master Print - 2\Desktop\Новая папка\IMG_20161222_1945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7281" y="1935163"/>
            <a:ext cx="4389437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aster Print - 2\Desktop\Без назва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985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kk-KZ" sz="9600" dirty="0" smtClean="0"/>
              <a:t>Белдемше</a:t>
            </a:r>
            <a:endParaRPr lang="ru-RU" sz="9600" dirty="0"/>
          </a:p>
        </p:txBody>
      </p:sp>
      <p:pic>
        <p:nvPicPr>
          <p:cNvPr id="19458" name="Picture 2" descr="C:\Users\Master Print - 2\Desktop\Новая папка\20161125_11161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1714488"/>
            <a:ext cx="6286544" cy="45521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Documents and Settings\Пользователь\Рабочий стол\ТВОРЧЕСКИЙ ОТЧЕТ  ПУ-33\ІШТЕГІ ПРАКТИКА\2016-11-18 10.22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000231" y="1000108"/>
            <a:ext cx="514353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Пользователь\Рабочий стол\ТВОРЧЕСКИЙ ОТЧЕТ  ПУ-33\MYXJ_20161223111245_fas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66"/>
            <a:ext cx="3807487" cy="308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Пользователь\Рабочий стол\ТВОРЧЕСКИЙ ОТЧЕТ  ПУ-33\MYXJ_20161223111329_fas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500174"/>
            <a:ext cx="3703716" cy="49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1\Desktop\ПРЕЗЕНТ\IMG_20161226_123455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000496" y="3214686"/>
            <a:ext cx="4710653" cy="3257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1\Desktop\ПРЕЗЕНТ\IMG_20161226_1234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66"/>
            <a:ext cx="4857784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Documents and Settings\Пользователь\Рабочий стол\ТВОРЧЕСКИЙ ОТЧЕТ  ПУ-33\ІШТЕГІ ПРАКТИКА\MYXJ_20161013151539_fast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2857496"/>
            <a:ext cx="214314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Пользователь\Рабочий стол\ТВОРЧЕСКИЙ ОТЧЕТ  ПУ-33\ІШТЕГІ ПРАКТИКА\MYXJ_20161013151555_fas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57166"/>
            <a:ext cx="2609857" cy="350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Пользователь\Рабочий стол\ТВОРЧЕСКИЙ ОТЧЕТ  ПУ-33\MYXJ_20161223105046_fast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285728"/>
            <a:ext cx="3357586" cy="5737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Documents and Settings\Пользователь\Рабочий стол\ТВОРЧЕСКИЙ ОТЧЕТ  ПУ-33\ІШТЕГІ ПРАКТИКА\MYXJ_20161014092926_fas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3" y="214290"/>
            <a:ext cx="7572428" cy="64294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Жаңа жылдық киім</a:t>
            </a:r>
            <a:endParaRPr lang="ru-RU" dirty="0"/>
          </a:p>
        </p:txBody>
      </p:sp>
      <p:pic>
        <p:nvPicPr>
          <p:cNvPr id="4098" name="Picture 2" descr="C:\Users\Master Print - 2\Desktop\айнур\C360_2016-12-13-14-47-29-0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3809980"/>
            <a:ext cx="2286016" cy="30480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9" name="Picture 3" descr="C:\Users\Master Print - 2\Desktop\айнур\C360_2016-12-13-14-53-10-5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45542">
            <a:off x="243172" y="1100108"/>
            <a:ext cx="2076305" cy="2768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C:\Users\Master Print - 2\Desktop\айнур\C360_2016-12-13-16-01-20-1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905230"/>
            <a:ext cx="2214578" cy="29527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1" name="Picture 5" descr="C:\Users\Master Print - 2\Desktop\айнур\C360_2016-12-13-16-01-34-8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3905230"/>
            <a:ext cx="2214578" cy="29527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2" name="Picture 6" descr="C:\Users\Master Print - 2\Desktop\айнур\C360_2016-12-14-15-28-56-5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58106">
            <a:off x="6666669" y="1237758"/>
            <a:ext cx="2167015" cy="28893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3" name="Picture 7" descr="C:\Users\Master Print - 2\Desktop\айнур\C360_2016-12-14-15-29-36-09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68" y="1071546"/>
            <a:ext cx="1928826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Пользователь\Рабочий стол\ТВОРЧЕСКИЙ ОТЧЕТ  ПУ-33\MYXJ_20161223103832_fas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726" y="321447"/>
            <a:ext cx="6950151" cy="63019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Жаңа жылдық киімдер</a:t>
            </a:r>
            <a:endParaRPr lang="ru-RU" dirty="0"/>
          </a:p>
        </p:txBody>
      </p:sp>
      <p:pic>
        <p:nvPicPr>
          <p:cNvPr id="6146" name="Picture 2" descr="C:\Users\Master Print - 2\Desktop\айнур\C360_2016-12-14-16-44-51-7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500174"/>
            <a:ext cx="2550327" cy="34004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8" name="Picture 4" descr="C:\Users\Master Print - 2\Desktop\айнур\C360_2016-12-14-16-40-52-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2428868"/>
            <a:ext cx="3136109" cy="41814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49" name="Picture 5" descr="C:\Users\Master Print - 2\Desktop\айнур\C360_2016-12-14-16-47-36-8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1500174"/>
            <a:ext cx="2714644" cy="3619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Ұлттық киім</a:t>
            </a:r>
            <a:endParaRPr lang="ru-RU" dirty="0"/>
          </a:p>
        </p:txBody>
      </p:sp>
      <p:pic>
        <p:nvPicPr>
          <p:cNvPr id="8194" name="Picture 2" descr="C:\Users\Master Print - 2\Desktop\айнур\C360_2016-12-19-10-56-42-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85860"/>
            <a:ext cx="3500462" cy="4667283"/>
          </a:xfrm>
          <a:prstGeom prst="rect">
            <a:avLst/>
          </a:prstGeom>
          <a:noFill/>
        </p:spPr>
      </p:pic>
      <p:pic>
        <p:nvPicPr>
          <p:cNvPr id="8195" name="Picture 3" descr="C:\Users\Master Print - 2\Desktop\айнур\C360_2016-12-12-11-25-02-090.jpg"/>
          <p:cNvPicPr>
            <a:picLocks noChangeAspect="1" noChangeArrowheads="1"/>
          </p:cNvPicPr>
          <p:nvPr/>
        </p:nvPicPr>
        <p:blipFill>
          <a:blip r:embed="rId3" cstate="print"/>
          <a:srcRect t="11673" b="32878"/>
          <a:stretch>
            <a:fillRect/>
          </a:stretch>
        </p:blipFill>
        <p:spPr bwMode="auto">
          <a:xfrm>
            <a:off x="5143504" y="1214422"/>
            <a:ext cx="3143272" cy="2323852"/>
          </a:xfrm>
          <a:prstGeom prst="rect">
            <a:avLst/>
          </a:prstGeom>
          <a:noFill/>
        </p:spPr>
      </p:pic>
      <p:pic>
        <p:nvPicPr>
          <p:cNvPr id="8196" name="Picture 4" descr="C:\Users\Master Print - 2\Desktop\айнур\C360_2016-12-12-10-13-21-6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3690939"/>
            <a:ext cx="2214578" cy="2952771"/>
          </a:xfrm>
          <a:prstGeom prst="rect">
            <a:avLst/>
          </a:prstGeom>
          <a:noFill/>
        </p:spPr>
      </p:pic>
      <p:pic>
        <p:nvPicPr>
          <p:cNvPr id="8197" name="Picture 5" descr="C:\Users\Master Print - 2\Desktop\айнур\C360_2016-12-09-11-36-42-5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500826" y="4214818"/>
            <a:ext cx="2643174" cy="19823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Шырша көйлегі</a:t>
            </a:r>
            <a:endParaRPr lang="ru-RU" dirty="0"/>
          </a:p>
        </p:txBody>
      </p:sp>
      <p:pic>
        <p:nvPicPr>
          <p:cNvPr id="9218" name="Picture 2" descr="C:\Users\Master Print - 2\Desktop\айнур\IMG-20161219-WA000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3571876"/>
            <a:ext cx="3000396" cy="1800238"/>
          </a:xfrm>
          <a:prstGeom prst="rect">
            <a:avLst/>
          </a:prstGeom>
          <a:noFill/>
        </p:spPr>
      </p:pic>
      <p:pic>
        <p:nvPicPr>
          <p:cNvPr id="9219" name="Picture 3" descr="C:\Users\Master Print - 2\Desktop\айнур\C360_2016-12-19-15-53-21-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357299"/>
            <a:ext cx="2857520" cy="3810026"/>
          </a:xfrm>
          <a:prstGeom prst="rect">
            <a:avLst/>
          </a:prstGeom>
          <a:noFill/>
        </p:spPr>
      </p:pic>
      <p:pic>
        <p:nvPicPr>
          <p:cNvPr id="9220" name="Picture 4" descr="C:\Users\Master Print - 2\Desktop\айнур\20161220_152645-0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2666995"/>
            <a:ext cx="2500330" cy="41672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Master Print - 2\Desktop\sunburst-19748_960_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1027" name="Picture 3" descr="C:\Users\Master Print - 2\Desktop\Новая папка (2)\IMG_20161224_1424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0"/>
            <a:ext cx="6715172" cy="67151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Master Print - 2\Desktop\sunburst-19748_960_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2050" name="Picture 2" descr="C:\Users\Master Print - 2\Desktop\Новая папка (2)\MYXJ_20161217152538_fa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11241" y="2689099"/>
            <a:ext cx="4378113" cy="3286148"/>
          </a:xfrm>
          <a:prstGeom prst="rect">
            <a:avLst/>
          </a:prstGeom>
          <a:noFill/>
        </p:spPr>
      </p:pic>
      <p:pic>
        <p:nvPicPr>
          <p:cNvPr id="2051" name="Picture 3" descr="C:\Users\Master Print - 2\Desktop\Новая папка (2)\MYXJ_20161226120952_fas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57166"/>
            <a:ext cx="3714776" cy="619613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-714412" y="428604"/>
            <a:ext cx="642528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Желетканы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</a:t>
            </a:r>
            <a:r>
              <a:rPr lang="kk-KZ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ішу және </a:t>
            </a:r>
          </a:p>
          <a:p>
            <a:pPr algn="ctr"/>
            <a:r>
              <a:rPr lang="kk-KZ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тігу жолдары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Master Print - 2\Desktop\sunburst-19748_960_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4098" name="Picture 2" descr="C:\Users\Master Print - 2\Desktop\Новая папка (2)\MYXJ_20161209200134_fa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428736"/>
            <a:ext cx="3929090" cy="5234700"/>
          </a:xfrm>
          <a:prstGeom prst="rect">
            <a:avLst/>
          </a:prstGeom>
          <a:noFill/>
        </p:spPr>
      </p:pic>
      <p:pic>
        <p:nvPicPr>
          <p:cNvPr id="4099" name="Picture 3" descr="C:\Users\Master Print - 2\Desktop\Новая папка (2)\MYXJ_20161209200115_fas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5" y="1408986"/>
            <a:ext cx="3929090" cy="523469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857356" y="285728"/>
            <a:ext cx="585791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Белдемшеге</a:t>
            </a:r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мойыншақ</a:t>
            </a:r>
            <a:endParaRPr lang="ru-RU" sz="32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жапсыру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113</TotalTime>
  <Words>62</Words>
  <Application>Microsoft Office PowerPoint</Application>
  <PresentationFormat>Экран (4:3)</PresentationFormat>
  <Paragraphs>27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Апекс</vt:lpstr>
      <vt:lpstr>Ең бірінші тапсырысым</vt:lpstr>
      <vt:lpstr>Шалбардың балағын қысқарту</vt:lpstr>
      <vt:lpstr>Жаңа жылдық киім</vt:lpstr>
      <vt:lpstr>Жаңа жылдық киімдер</vt:lpstr>
      <vt:lpstr>Ұлттық киім</vt:lpstr>
      <vt:lpstr>Шырша көйлегі</vt:lpstr>
      <vt:lpstr>Слайд 7</vt:lpstr>
      <vt:lpstr>Слайд 8</vt:lpstr>
      <vt:lpstr>Слайд 9</vt:lpstr>
      <vt:lpstr>Слайд 10</vt:lpstr>
      <vt:lpstr>Слайд 11</vt:lpstr>
      <vt:lpstr>Кристалл матадан роза гүлін жасау.</vt:lpstr>
      <vt:lpstr>2</vt:lpstr>
      <vt:lpstr>4</vt:lpstr>
      <vt:lpstr>6</vt:lpstr>
      <vt:lpstr>8</vt:lpstr>
      <vt:lpstr>9</vt:lpstr>
      <vt:lpstr>Көйлегіміз дайын болды</vt:lpstr>
      <vt:lpstr>Слайд 19</vt:lpstr>
      <vt:lpstr>Сәнді көйлек</vt:lpstr>
      <vt:lpstr>Бобочка</vt:lpstr>
      <vt:lpstr>Камзолды пішу және тігу жолдары</vt:lpstr>
      <vt:lpstr>Әйелдердің желеткасы</vt:lpstr>
      <vt:lpstr>Белдемше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Master Print - 2</dc:creator>
  <cp:lastModifiedBy>Пользователь</cp:lastModifiedBy>
  <cp:revision>15</cp:revision>
  <dcterms:created xsi:type="dcterms:W3CDTF">2016-12-26T09:40:31Z</dcterms:created>
  <dcterms:modified xsi:type="dcterms:W3CDTF">2017-02-01T09:21:06Z</dcterms:modified>
</cp:coreProperties>
</file>