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YandexDisk\Загрузки\76ac2256f18ea23c91efde2a9483ac9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50535"/>
            <a:ext cx="4086842" cy="300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88640"/>
            <a:ext cx="7448872" cy="628532"/>
          </a:xfrm>
        </p:spPr>
        <p:txBody>
          <a:bodyPr>
            <a:noAutofit/>
          </a:bodyPr>
          <a:lstStyle/>
          <a:p>
            <a:r>
              <a:rPr lang="kk-KZ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«Арқалық политехникалық колледжі» КМҚК</a:t>
            </a:r>
            <a:r>
              <a:rPr lang="kk-KZ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1196752"/>
            <a:ext cx="5400600" cy="340483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kk-KZ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«Қызмет көрсету саласы пәндері</a:t>
            </a:r>
            <a:r>
              <a:rPr lang="kk-KZ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kk-KZ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топтамалық </a:t>
            </a:r>
            <a:r>
              <a:rPr lang="kk-KZ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әдістемелік комиссия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kk-KZ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пталығы</a:t>
            </a:r>
          </a:p>
          <a:p>
            <a:r>
              <a:rPr lang="kk-KZ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20-27 қаңтар 2020 жыл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F:\Аркалық  политех эмблемас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124205" cy="180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52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Autofit/>
          </a:bodyPr>
          <a:lstStyle/>
          <a:p>
            <a:pPr algn="ctr"/>
            <a:r>
              <a:rPr lang="kk-KZ" sz="20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«Болашақ шаштараз» 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кәсіби байқауы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67" y="4365104"/>
            <a:ext cx="4649720" cy="1667272"/>
          </a:xfrm>
        </p:spPr>
        <p:txBody>
          <a:bodyPr>
            <a:normAutofit lnSpcReduction="10000"/>
          </a:bodyPr>
          <a:lstStyle/>
          <a:p>
            <a:r>
              <a:rPr lang="kk-KZ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Исмагулова М.Т. Ельясова М.Ж. «Болашақ шаштараз» кәсіби байқауы « Baby Sharm сән-салонында өтті. өз қиялдарына ерік берген  «Шаштараз және сәндік косметика» мамандығының білімалушылары шаш сән үлгісінің бірнеше түрін көрсетті, топтан тыс іс –шара жақсы  деңгейде өтті.</a:t>
            </a:r>
            <a:endParaRPr lang="ru-RU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218" name="Picture 2" descr="D:\Downloads\DSC_0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3958408" cy="26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4750496" cy="316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120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kk-KZ" sz="1800" dirty="0">
                <a:solidFill>
                  <a:srgbClr val="0070C0"/>
                </a:solidFill>
              </a:rPr>
              <a:t>Арнайы пән оқытушысы Г.А.  Қоқашеваның  «Кәсіпкерлік қызметтегі команданың ролі»тақырыбындағы ашық сабағы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94" y="1124744"/>
            <a:ext cx="7452827" cy="4968552"/>
          </a:xfrm>
        </p:spPr>
      </p:pic>
      <p:sp>
        <p:nvSpPr>
          <p:cNvPr id="3" name="Прямоугольник 2"/>
          <p:cNvSpPr/>
          <p:nvPr/>
        </p:nvSpPr>
        <p:spPr>
          <a:xfrm>
            <a:off x="1043608" y="5157192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solidFill>
                  <a:schemeClr val="bg2"/>
                </a:solidFill>
              </a:rPr>
              <a:t>Ашық </a:t>
            </a:r>
            <a:r>
              <a:rPr lang="kk-KZ" dirty="0">
                <a:solidFill>
                  <a:schemeClr val="bg2"/>
                </a:solidFill>
              </a:rPr>
              <a:t>сабағы  топқа бөлу әдісі бойынша өткізді. Сұрақ –жауап, пікір алмасу, бағыт-бағдар беру әдіс тәсілдерін қолдана отырып командамен жұмыс істеу тиімділігін жан-жақты ашып көрсете білді. 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1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k-KZ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Өндірістік оқыту шебері </a:t>
            </a:r>
            <a:r>
              <a:rPr lang="kk-KZ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Ахмет Т.М. </a:t>
            </a:r>
            <a:r>
              <a:rPr lang="kk-KZ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«Turbosite бағдарламасында сайт жасау жолдары» тақырыбындағы өткен ашық сабақ</a:t>
            </a:r>
            <a:endParaRPr lang="ru-RU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94122"/>
            <a:ext cx="4819265" cy="3212844"/>
          </a:xfrm>
        </p:spPr>
      </p:pic>
      <p:sp>
        <p:nvSpPr>
          <p:cNvPr id="3" name="Прямоугольник 2"/>
          <p:cNvSpPr/>
          <p:nvPr/>
        </p:nvSpPr>
        <p:spPr>
          <a:xfrm>
            <a:off x="5148064" y="4723469"/>
            <a:ext cx="3384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k-KZ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kk-K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шық </a:t>
            </a:r>
            <a:r>
              <a:rPr lang="kk-KZ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сабақта білімалушылар теориялық білімдерін жеке сайт жасау арқылы тәжірибеде көрсете білді, өндірістік оқыту сабағы жоғары деңгейде өтті.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4229556" cy="281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165046" cy="277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36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Апталықты қорытындылау</a:t>
            </a:r>
            <a:endParaRPr lang="ru-RU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72009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60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Апталықтың </a:t>
            </a:r>
            <a: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тақырыбы:</a:t>
            </a:r>
            <a:r>
              <a:rPr lang="kk-KZ" b="1" dirty="0"/>
              <a:t/>
            </a:r>
            <a:br>
              <a:rPr lang="kk-KZ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7776864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Шығармашылыққа баулу- оқу-тәрбие процесінің тиімді көрсеткіші».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37142" y="2564904"/>
            <a:ext cx="8229600" cy="3744416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kk-KZ" sz="4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kk-KZ" sz="4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ақсаты:</a:t>
            </a:r>
            <a:r>
              <a:rPr lang="kk-KZ" sz="4700" b="1" dirty="0" smtClean="0"/>
              <a:t/>
            </a:r>
            <a:br>
              <a:rPr lang="kk-KZ" sz="4700" b="1" dirty="0" smtClean="0"/>
            </a:br>
            <a:r>
              <a:rPr lang="kk-KZ" sz="47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Сабақта және сабақтан тыс жұмыстарда білім алушылар мен оқытушылардың  бірлескен танымдық іс-әрекетін ұйымдастыру. Сабақ тиімділігі мен білім сапасын көтеруге бағытталған оқытушылардың  ізденістік әдістемелік жұмыстарын жүйелеп дамытуға орта құру.</a:t>
            </a:r>
            <a:endParaRPr lang="ru-RU" sz="47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188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Міндеттері: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kk-KZ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Білім </a:t>
            </a:r>
            <a:r>
              <a:rPr lang="kk-KZ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алушының білімін сапалық көрсеткішке-нәтижеге бағыттау;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kk-KZ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Білімді </a:t>
            </a:r>
            <a:r>
              <a:rPr lang="kk-KZ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үйренуде ақпараттық технологияны кеңінен қолдану;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kk-KZ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Білім </a:t>
            </a:r>
            <a:r>
              <a:rPr lang="kk-KZ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алушылардың шығармашылық өсуіне, қабілеттерін ашуға жағдай туғызу, қолдау жасау;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328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432048"/>
          </a:xfrm>
        </p:spPr>
        <p:txBody>
          <a:bodyPr>
            <a:noAutofit/>
          </a:bodyPr>
          <a:lstStyle/>
          <a:p>
            <a:pPr algn="ctr"/>
            <a:r>
              <a:rPr lang="kk-KZ" sz="1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kk-KZ" sz="1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Апталық</a:t>
            </a:r>
            <a:r>
              <a:rPr lang="ru-RU" sz="1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ЖОСПАРЫ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78259"/>
              </p:ext>
            </p:extLst>
          </p:nvPr>
        </p:nvGraphicFramePr>
        <p:xfrm>
          <a:off x="251520" y="605777"/>
          <a:ext cx="8640956" cy="6252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7"/>
                <a:gridCol w="3562877"/>
                <a:gridCol w="1108168"/>
                <a:gridCol w="1108168"/>
                <a:gridCol w="1108168"/>
                <a:gridCol w="1321528"/>
              </a:tblGrid>
              <a:tr h="176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Атқарылатын жұмыс түрі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Тобы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Күні, уақыты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Өтетін орны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Жауапты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833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«Қызмет көрсету саласы пәндері топтамалық әдістемелік комиссия» апталығының ашылуы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kk-KZ" sz="12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Колледж </a:t>
                      </a: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білім алушылары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kk-KZ" sz="12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20.01.2020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Мәжіліс залы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ТӘК</a:t>
                      </a:r>
                      <a:r>
                        <a:rPr lang="kk-KZ" sz="1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мүшелері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833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«Менің мамандығым-аспаз»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Дөңгелек үстел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ПК-16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21.01.2020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шеберхана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ӨО шеберлері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Әлімжан Н.Б.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Руденко А.В</a:t>
                      </a:r>
                      <a:r>
                        <a:rPr lang="kk-KZ" sz="12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444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«Жас кәсіпкер-мемлекет болашағы».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Кәсіпкерлер палатасы мамандарымен кездесу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ТО-41,       Э-41</a:t>
                      </a:r>
                      <a:r>
                        <a:rPr lang="kk-KZ" sz="12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Э-42</a:t>
                      </a: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   Ф-31, Ф-21, ПК-36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baseline="300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kk-KZ" sz="1200" b="1" dirty="0" smtClean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kk-KZ" sz="1200" b="1" dirty="0" smtClean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22.01.2020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Мәжіліс залы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Арнайы пән оқытушысы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Қоқашева Г.А.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22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Қайырымдылық жәрмеңкесі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Колледж галереясы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ТӘК</a:t>
                      </a:r>
                      <a:r>
                        <a:rPr lang="kk-KZ" sz="1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мүшелері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273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­­Өндірістік оқыту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«Аспаздық калейдоскоп» кәсіби байқауы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ПК-36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23.01.2020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 кабинет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ӨО шебері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Еденова И.Е.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444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«Болашақ шаштараз» 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кәсіби байқауы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П-11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24.01.2020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шеберхана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Өндірістік оқыту шеберлері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Исмагулова М.Т. Ельясова М.Ж.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444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«Кәсіпкерлік қызмет негіздері» пәнінен ашық сабақ «Кәсіпкерлік қызметтегі команданың ролі»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ЭМ-02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 кабинет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Арнайы пән оқытушысы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Қоқашова Г.А.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8847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­­Ашық сабақ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Өндірістік оқыту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«HTML тілінде сайт құру. Сайтқа сілтеме орнату»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ОП-27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25.01.2020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baseline="3000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 кабинет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ӨО шебері Ахмет Т.М.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444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Фотосессия «Селфи-стенд»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Колледж білім алушылары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Колледж галереясы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ТӘК төрайымы, арнайы пән оқытушылары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ӨО шеберлері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4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Апталықтың қорытындылау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27.01.2020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Спорт  залы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ТӘК</a:t>
                      </a:r>
                      <a:r>
                        <a:rPr lang="kk-KZ" sz="1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мүшелері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428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20620"/>
            <a:ext cx="4877172" cy="3251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98080" cy="648072"/>
          </a:xfrm>
        </p:spPr>
        <p:txBody>
          <a:bodyPr>
            <a:normAutofit fontScale="90000"/>
          </a:bodyPr>
          <a:lstStyle/>
          <a:p>
            <a:pPr algn="r"/>
            <a:r>
              <a:rPr lang="kk-KZ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Апталықтың ашылуы</a:t>
            </a:r>
            <a:br>
              <a:rPr lang="kk-KZ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Ісім</a:t>
            </a:r>
            <a:r>
              <a:rPr lang="ru-RU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оңсын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десеңіз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істің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маманы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болыңыз</a:t>
            </a:r>
            <a:r>
              <a:rPr lang="ru-RU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Әл-Фараби</a:t>
            </a:r>
            <a:r>
              <a:rPr lang="ru-RU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effectLst/>
              </a:rPr>
              <a:t> 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00913"/>
            <a:ext cx="4260208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95536" y="4077072"/>
            <a:ext cx="3240360" cy="237626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kk-K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Апталықтың алғашқы күні ТӘК мүшелері мен білім алушылардың ұйымдастыруымен </a:t>
            </a:r>
          </a:p>
          <a:p>
            <a:pPr algn="ctr"/>
            <a:r>
              <a:rPr lang="kk-K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«Қызмет көрсету саласы пәндері» апталығының ашылуында қызмет көрсету саласы мамандықтарың жайлы көрініс көрсетілді және апталықтың жоспары таныстырылды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087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k-KZ" sz="32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«Менің мамандығым-аспаз»</a:t>
            </a:r>
            <a:r>
              <a:rPr lang="ru-RU" sz="32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kk-KZ" sz="32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Дөңгелек үстел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74200"/>
            <a:ext cx="4624387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09" y="1484784"/>
            <a:ext cx="4608512" cy="307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33056"/>
            <a:ext cx="4030415" cy="268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15616" y="4557125"/>
            <a:ext cx="216024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kk-KZ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Болашақ «Аспаз»мамамандығының иегерлері дөңгелектүстелде өз шеберліктерін жоғары деңгейде көрсете білді</a:t>
            </a:r>
            <a:endParaRPr lang="ru-RU" sz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616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78112" cy="1143000"/>
          </a:xfrm>
        </p:spPr>
        <p:txBody>
          <a:bodyPr>
            <a:noAutofit/>
          </a:bodyPr>
          <a:lstStyle/>
          <a:p>
            <a:pPr algn="ctr"/>
            <a:r>
              <a:rPr lang="kk-KZ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«Жас кәсіпкер-мемлекет болашағы».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Кәсіпкерлер палатасы мамандарымен кездесу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4426968" cy="2951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572" y="1484784"/>
            <a:ext cx="4138428" cy="2758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89040"/>
            <a:ext cx="3003009" cy="2559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4436096"/>
            <a:ext cx="4788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«Жас кәсіпкер-мемлекет болашағы» атты қалалық Кәсіпкерлер палатасы мамандарымен кездесу өткізді,кездесуде келген қонақтар білімалушыларды қызықтырған сұрақтарына жан-жақты жауап беріп,өз өмірлерінен сыр </a:t>
            </a:r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шертті.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13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Қайырымдылық жәрмеңкесі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44" y="1052513"/>
            <a:ext cx="72009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5811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2020 жыл еріктілер жылы деп жарияланғандықтан ТӘК мүшелері және білімалушылар қайырымдылық іс-шарасынан тыс қалған жоқ,колледжің 1 қабатында қайырымдылық жәрмеңкесі ұйымдастырылып,түскен қаражат әлеуметтік педагогқа тапсырылды.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737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>
                <a:effectLst/>
              </a:rPr>
              <a:t>­­</a:t>
            </a:r>
            <a:r>
              <a:rPr lang="kk-KZ" sz="27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Өндірістік оқыту</a:t>
            </a:r>
            <a:r>
              <a:rPr lang="ru-RU" sz="27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kk-KZ" sz="27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«Аспаздық калейдоскоп» кәсіби </a:t>
            </a:r>
            <a:r>
              <a:rPr lang="kk-KZ" sz="27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байқауы</a:t>
            </a:r>
            <a:br>
              <a:rPr lang="kk-KZ" sz="27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D:\Downloads\DSC_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06876"/>
            <a:ext cx="6982744" cy="465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5661248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k-KZ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Еденова И.Е. «Аспаздық калейдоскоп» кәсіби байқауына «Аспаз» мамандығының ПК-36 тобы қатысып, колледж қабырғасында алған теориялық білімдерін тәжірибеде көрсете білді.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0840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191</TotalTime>
  <Words>519</Words>
  <Application>Microsoft Office PowerPoint</Application>
  <PresentationFormat>Экран (4:3)</PresentationFormat>
  <Paragraphs>127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«Арқалық политехникалық колледжі» КМҚК  </vt:lpstr>
      <vt:lpstr> Апталықтың тақырыбы: </vt:lpstr>
      <vt:lpstr>Міндеттері: </vt:lpstr>
      <vt:lpstr> Апталық ЖОСПАРЫ </vt:lpstr>
      <vt:lpstr>Апталықтың ашылуы «Ісім оңсын десеңіз, сол істің маманы болыңыз» Әл-Фараби. </vt:lpstr>
      <vt:lpstr>«Менің мамандығым-аспаз» Дөңгелек үстел</vt:lpstr>
      <vt:lpstr>«Жас кәсіпкер-мемлекет болашағы». Кәсіпкерлер палатасы мамандарымен кездесу </vt:lpstr>
      <vt:lpstr>Қайырымдылық жәрмеңкесі</vt:lpstr>
      <vt:lpstr>­­Өндірістік оқыту «Аспаздық калейдоскоп» кәсіби байқауы </vt:lpstr>
      <vt:lpstr>«Болашақ шаштараз»  кәсіби байқауы</vt:lpstr>
      <vt:lpstr>Арнайы пән оқытушысы Г.А.  Қоқашеваның  «Кәсіпкерлік қызметтегі команданың ролі»тақырыбындағы ашық сабағы  </vt:lpstr>
      <vt:lpstr>Өндірістік оқыту шебері Ахмет Т.М.  «Turbosite бағдарламасында сайт жасау жолдары» тақырыбындағы өткен ашық сабақ</vt:lpstr>
      <vt:lpstr>Апталықты қорытындылау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«Арқалық политехникалық колледжі» КМҚК  </dc:title>
  <dc:creator>дом</dc:creator>
  <cp:lastModifiedBy>дом</cp:lastModifiedBy>
  <cp:revision>19</cp:revision>
  <dcterms:created xsi:type="dcterms:W3CDTF">2020-06-16T07:09:52Z</dcterms:created>
  <dcterms:modified xsi:type="dcterms:W3CDTF">2020-06-16T10:31:21Z</dcterms:modified>
</cp:coreProperties>
</file>